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185BB-8B07-4DC9-86F3-2A225C777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1261872"/>
            <a:ext cx="7638222" cy="2852928"/>
          </a:xfrm>
        </p:spPr>
        <p:txBody>
          <a:bodyPr anchor="b">
            <a:normAutofit/>
          </a:bodyPr>
          <a:lstStyle>
            <a:lvl1pPr algn="l">
              <a:lnSpc>
                <a:spcPct val="130000"/>
              </a:lnSpc>
              <a:defRPr sz="3600" spc="13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4D496A-6E7A-4923-8ED5-B4164125D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0200" y="4681728"/>
            <a:ext cx="7638222" cy="9292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lnSpc>
                <a:spcPct val="130000"/>
              </a:lnSpc>
              <a:buNone/>
              <a:defRPr sz="1600" b="1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5E3D20-43DC-4C14-8CFF-18545AED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4FC300-5AFC-418B-85FD-EFA94BD7A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C7E81-ED3C-4DB0-8E74-AD2A87E6B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0C817C9-850F-4FB6-B93B-CF3076C4A5C1}"/>
              </a:ext>
            </a:extLst>
          </p:cNvPr>
          <p:cNvGrpSpPr/>
          <p:nvPr/>
        </p:nvGrpSpPr>
        <p:grpSpPr>
          <a:xfrm flipH="1">
            <a:off x="0" y="0"/>
            <a:ext cx="567782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59433A8-B67D-4675-AFDE-131069A709FC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>
                <a:gd name="connsiteX0" fmla="*/ 757287 w 757287"/>
                <a:gd name="connsiteY0" fmla="*/ 3694096 h 3694096"/>
                <a:gd name="connsiteX1" fmla="*/ 757287 w 757287"/>
                <a:gd name="connsiteY1" fmla="*/ 0 h 3694096"/>
                <a:gd name="connsiteX2" fmla="*/ 0 w 757287"/>
                <a:gd name="connsiteY2" fmla="*/ 0 h 3694096"/>
                <a:gd name="connsiteX3" fmla="*/ 0 w 757287"/>
                <a:gd name="connsiteY3" fmla="*/ 3686094 h 369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1CD1C45-6A4D-4237-B39C-2D58F401A8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66999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25F8D-0421-4AEC-9C40-A13163EC8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037680-115A-411F-AEF6-4AC2096B4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662" y="2019299"/>
            <a:ext cx="10357666" cy="4114801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0CC193-1304-4D0F-8331-14D4EC08EF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455C1-CD32-4050-BAFF-51CC6B62D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AF608-FF11-4CBE-B717-5D56AE67D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24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BD23A02E-6DCF-427A-8CFD-281B2185C7F0}"/>
              </a:ext>
            </a:extLst>
          </p:cNvPr>
          <p:cNvSpPr/>
          <p:nvPr/>
        </p:nvSpPr>
        <p:spPr>
          <a:xfrm>
            <a:off x="3242985" y="511814"/>
            <a:ext cx="5706031" cy="570603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165100" dir="2220000" algn="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6B4C32-F19C-44F3-8EF8-1F506D74D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9192" y="1709738"/>
            <a:ext cx="4893617" cy="2553893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889729-131C-4F78-9DAA-E9EE28EA9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62249" y="4540468"/>
            <a:ext cx="4067503" cy="11540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1600" b="1" cap="all" spc="6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4E608-AC1F-41FB-974A-BD619C6C2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86158-8B03-45C3-891D-0357B198B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3B054-E8A2-43FD-B0FB-B1CCFA4BC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720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64AA7-6D5A-402E-AD1A-880F2BDB7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D32B6-F9D8-4A43-B52C-336CFAB00A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12976" y="2019299"/>
            <a:ext cx="4995019" cy="4157663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50CDD9-5742-4A34-BA72-7CCA72D91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3718" y="2019299"/>
            <a:ext cx="5027954" cy="4157663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2783AA-D2AB-4385-A91F-870CB6564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5AAD9C-5CA2-4DA1-84D3-B1838979F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1AB3C7-9574-47BC-932D-782BEE998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237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4C468-781B-4BC5-8DEA-B9EF2BF90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460" y="369168"/>
            <a:ext cx="10458729" cy="143981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67223F-48E4-491D-AB5D-5FC8A0C566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0101" y="1843067"/>
            <a:ext cx="5007894" cy="66200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6B764-4B87-42FF-ABAA-69B07B88FF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0101" y="2505075"/>
            <a:ext cx="5007894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4357B9-406F-4BF9-B8FB-C53421EEF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76061" y="1843067"/>
            <a:ext cx="4994128" cy="66200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20462B-1939-4DAA-A7DD-6BDC95054A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76061" y="2505075"/>
            <a:ext cx="499412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6C938B-C4C2-4FA9-85CA-9CD742CD7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AD8886-0D28-4D49-8D43-151D37E94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2FDDE8-E9F8-4B6C-9A40-829617A7C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54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AE3D8-6C35-428B-B2F2-251FDE10B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983769"/>
            <a:ext cx="10094770" cy="1180574"/>
          </a:xfrm>
          <a:solidFill>
            <a:schemeClr val="accent1">
              <a:lumMod val="20000"/>
              <a:lumOff val="80000"/>
            </a:schemeClr>
          </a:solidFill>
          <a:effectLst>
            <a:outerShdw dist="165100" dir="18900000" algn="bl" rotWithShape="0">
              <a:prstClr val="black"/>
            </a:outerShdw>
          </a:effectLst>
        </p:spPr>
        <p:txBody>
          <a:bodyPr/>
          <a:lstStyle>
            <a:lvl1pPr marL="18288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0B8015-E11A-42CA-AE88-7BD73F87E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309078-34CA-45CD-B479-03906A265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D03258-F989-47B2-A643-A60CD8A77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91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DA2F31-48B6-40CE-A364-3CE73FD85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7EEA00-F166-41EB-9331-CA99BB70F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BB051F-F8FC-4FF6-9783-45F9FE7AC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887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08635-A5AF-48F4-8CD2-FB0E01113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5"/>
            <a:ext cx="3932237" cy="1600200"/>
          </a:xfrm>
        </p:spPr>
        <p:txBody>
          <a:bodyPr anchor="t">
            <a:normAutofit/>
          </a:bodyPr>
          <a:lstStyle>
            <a:lvl1pPr>
              <a:defRPr sz="2800" b="1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15E0E-DCC0-4781-A608-962B1241B5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9826" y="987425"/>
            <a:ext cx="6045562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1F43E-3D50-4A1C-A289-B3D0DD0E71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743200"/>
            <a:ext cx="3932237" cy="31273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E70E3A-6639-4EA0-8305-C1899DAB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6AFD57-4189-42FB-B29E-96366E51B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5E2EC-8483-4FBC-9D29-C19025FA8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225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CE581-A090-4AE9-9965-B06BDB52B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5"/>
            <a:ext cx="3932237" cy="1600200"/>
          </a:xfrm>
        </p:spPr>
        <p:txBody>
          <a:bodyPr anchor="t">
            <a:normAutofit/>
          </a:bodyPr>
          <a:lstStyle>
            <a:lvl1pPr>
              <a:defRPr sz="2800" b="1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39DEF4-262F-4ACF-9B29-3D4B819E70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53969" y="987425"/>
            <a:ext cx="5694503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D7CBB-7A6F-441E-9072-2494B952F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743200"/>
            <a:ext cx="3932237" cy="31273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159692-77BE-4A7D-AA70-635007A6E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9A4DA-63AF-4D6A-98DB-E1D0AC741E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6B7958-B19B-4C23-A82F-DD4E4B91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4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958AD-1CAD-45B3-B83D-DC9D33CD6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153F2E-0397-4423-8A88-D0059DEAF0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08662" y="2019299"/>
            <a:ext cx="10357666" cy="411480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7ADDE1-7025-4FA9-822D-481685085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A73E0-F328-46DC-98BE-CA0981F75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52226-010C-494F-8BE8-BF91F3553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F89E9C4-9D18-4529-BC0C-68EAE507CDF8}"/>
              </a:ext>
            </a:extLst>
          </p:cNvPr>
          <p:cNvGrpSpPr/>
          <p:nvPr/>
        </p:nvGrpSpPr>
        <p:grpSpPr>
          <a:xfrm flipH="1" flipV="1">
            <a:off x="0" y="3551521"/>
            <a:ext cx="567782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D7DF5937-0C03-4786-AB62-3CF7CECB92D6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>
                <a:gd name="connsiteX0" fmla="*/ 757287 w 757287"/>
                <a:gd name="connsiteY0" fmla="*/ 3694096 h 3694096"/>
                <a:gd name="connsiteX1" fmla="*/ 757287 w 757287"/>
                <a:gd name="connsiteY1" fmla="*/ 0 h 3694096"/>
                <a:gd name="connsiteX2" fmla="*/ 0 w 757287"/>
                <a:gd name="connsiteY2" fmla="*/ 0 h 3694096"/>
                <a:gd name="connsiteX3" fmla="*/ 0 w 757287"/>
                <a:gd name="connsiteY3" fmla="*/ 3686094 h 369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9AD93DB-2DB0-4B2D-884B-6EC453443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2332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C635D0-31D9-44E1-911D-F7D5D54009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53914" y="624313"/>
            <a:ext cx="2537986" cy="55097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F9230-1FA4-439D-A800-B5F006F07C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00100" y="624313"/>
            <a:ext cx="7816542" cy="550978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5AB2A3-7055-43AF-8BAB-0A9B74448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A1821-A311-49CD-BCB4-B4BC88661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7C6A8-813A-486A-AA90-AB28935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8C7A17-06CC-442C-A876-A51B2B556508}"/>
              </a:ext>
            </a:extLst>
          </p:cNvPr>
          <p:cNvGrpSpPr/>
          <p:nvPr/>
        </p:nvGrpSpPr>
        <p:grpSpPr>
          <a:xfrm flipH="1" flipV="1">
            <a:off x="0" y="3551521"/>
            <a:ext cx="567782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54C1798A-2980-4F34-8355-7BCB6B295322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>
                <a:gd name="connsiteX0" fmla="*/ 757287 w 757287"/>
                <a:gd name="connsiteY0" fmla="*/ 3694096 h 3694096"/>
                <a:gd name="connsiteX1" fmla="*/ 757287 w 757287"/>
                <a:gd name="connsiteY1" fmla="*/ 0 h 3694096"/>
                <a:gd name="connsiteX2" fmla="*/ 0 w 757287"/>
                <a:gd name="connsiteY2" fmla="*/ 0 h 3694096"/>
                <a:gd name="connsiteX3" fmla="*/ 0 w 757287"/>
                <a:gd name="connsiteY3" fmla="*/ 3686094 h 369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D7542C-E4AE-488F-BC75-2E7ED8391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27375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86DAE1-1F65-43B8-A400-95E6DEEDCD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61" y="365125"/>
            <a:ext cx="10357666" cy="14384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5C993-A44B-4C2D-818E-4C9000BB0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8662" y="2019299"/>
            <a:ext cx="10357666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21B6E-ECC6-47D0-9C14-812B746F15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5014" y="634204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E6171E64-FE02-4DE5-B72F-53C3706641C3}" type="datetimeFigureOut">
              <a:rPr lang="en-US" smtClean="0"/>
              <a:t>11/6/2023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09A716-DEA9-48A9-A5BC-0F392D2B49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696200" y="6342042"/>
            <a:ext cx="34701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5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CB69E-A0E4-4558-9C62-4CD8CDD2A5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6329" y="6342042"/>
            <a:ext cx="52622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91F18EF7-BE1E-4ECB-84D4-67C2B4D8F095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B6ECC43-D65E-4A7B-A76B-D278A2184166}"/>
              </a:ext>
            </a:extLst>
          </p:cNvPr>
          <p:cNvGrpSpPr/>
          <p:nvPr/>
        </p:nvGrpSpPr>
        <p:grpSpPr>
          <a:xfrm flipV="1">
            <a:off x="11626076" y="3551521"/>
            <a:ext cx="567782" cy="3306479"/>
            <a:chOff x="11619770" y="-2005"/>
            <a:chExt cx="567782" cy="330647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7EE443C5-5AB9-407B-A8C3-011BB14FEF06}"/>
                </a:ext>
              </a:extLst>
            </p:cNvPr>
            <p:cNvSpPr/>
            <p:nvPr/>
          </p:nvSpPr>
          <p:spPr>
            <a:xfrm flipV="1">
              <a:off x="11619770" y="373807"/>
              <a:ext cx="526228" cy="2930667"/>
            </a:xfrm>
            <a:custGeom>
              <a:avLst/>
              <a:gdLst>
                <a:gd name="connsiteX0" fmla="*/ 757287 w 757287"/>
                <a:gd name="connsiteY0" fmla="*/ 3694096 h 3694096"/>
                <a:gd name="connsiteX1" fmla="*/ 757287 w 757287"/>
                <a:gd name="connsiteY1" fmla="*/ 0 h 3694096"/>
                <a:gd name="connsiteX2" fmla="*/ 0 w 757287"/>
                <a:gd name="connsiteY2" fmla="*/ 0 h 3694096"/>
                <a:gd name="connsiteX3" fmla="*/ 0 w 757287"/>
                <a:gd name="connsiteY3" fmla="*/ 3686094 h 369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7287" h="3694096">
                  <a:moveTo>
                    <a:pt x="757287" y="3694096"/>
                  </a:moveTo>
                  <a:lnTo>
                    <a:pt x="757287" y="0"/>
                  </a:lnTo>
                  <a:lnTo>
                    <a:pt x="0" y="0"/>
                  </a:lnTo>
                  <a:lnTo>
                    <a:pt x="0" y="3686094"/>
                  </a:lnTo>
                  <a:close/>
                </a:path>
              </a:pathLst>
            </a:custGeom>
            <a:blipFill dpi="0" rotWithShape="1"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rcRect/>
              <a:tile tx="0" ty="0" sx="6000" sy="6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538C9FA-DA5E-4785-8F4A-CA481A3A65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flipH="1" flipV="1">
              <a:off x="11980943" y="-2005"/>
              <a:ext cx="206609" cy="202130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2652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50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20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30000"/>
        </a:lnSpc>
        <a:spcBef>
          <a:spcPts val="500"/>
        </a:spcBef>
        <a:buSzPct val="100000"/>
        <a:buFont typeface="Avenir Next LT Pro Light" panose="020B03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SzPct val="100000"/>
        <a:buFont typeface="Avenir Next LT Pro Light" panose="020B03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8">
            <a:extLst>
              <a:ext uri="{FF2B5EF4-FFF2-40B4-BE49-F238E27FC236}">
                <a16:creationId xmlns:a16="http://schemas.microsoft.com/office/drawing/2014/main" id="{A599224A-F219-4DF9-8183-F7C098A5CE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3">
            <a:extLst>
              <a:ext uri="{FF2B5EF4-FFF2-40B4-BE49-F238E27FC236}">
                <a16:creationId xmlns:a16="http://schemas.microsoft.com/office/drawing/2014/main" id="{50424B7E-B869-9DA5-193C-670F2529CC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358" b="337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5" name="Oval 10">
            <a:extLst>
              <a:ext uri="{FF2B5EF4-FFF2-40B4-BE49-F238E27FC236}">
                <a16:creationId xmlns:a16="http://schemas.microsoft.com/office/drawing/2014/main" id="{CC3B9006-4406-4E2F-8B42-6A968FCC89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0993" y="1165193"/>
            <a:ext cx="4527613" cy="452761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1651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6B2F66-06F2-D4E6-2E52-C27DC33547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626" y="1981199"/>
            <a:ext cx="4192348" cy="2006601"/>
          </a:xfrm>
        </p:spPr>
        <p:txBody>
          <a:bodyPr>
            <a:normAutofit/>
          </a:bodyPr>
          <a:lstStyle/>
          <a:p>
            <a:pPr algn="ctr"/>
            <a:r>
              <a:rPr lang="en-US" sz="3200">
                <a:solidFill>
                  <a:srgbClr val="000000"/>
                </a:solidFill>
              </a:rPr>
              <a:t>Jonah Maddox Spargo</a:t>
            </a:r>
            <a:endParaRPr lang="en-GB" sz="3200">
              <a:solidFill>
                <a:srgbClr val="00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4B3137-024C-B5ED-6CD1-0A1FA613CB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4512" y="4262120"/>
            <a:ext cx="3231472" cy="907895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en-US" sz="1500" b="1" dirty="0">
                <a:solidFill>
                  <a:srgbClr val="000000"/>
                </a:solidFill>
              </a:rPr>
              <a:t>Presentation for Senior Student.</a:t>
            </a:r>
          </a:p>
        </p:txBody>
      </p:sp>
    </p:spTree>
    <p:extLst>
      <p:ext uri="{BB962C8B-B14F-4D97-AF65-F5344CB8AC3E}">
        <p14:creationId xmlns:p14="http://schemas.microsoft.com/office/powerpoint/2010/main" val="212561885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>
            <a:extLst>
              <a:ext uri="{FF2B5EF4-FFF2-40B4-BE49-F238E27FC236}">
                <a16:creationId xmlns:a16="http://schemas.microsoft.com/office/drawing/2014/main" id="{3B528E32-AEA0-84F2-B7AC-E52D430D91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96" t="22138" r="56028" b="30553"/>
          <a:stretch/>
        </p:blipFill>
        <p:spPr>
          <a:xfrm rot="3497716">
            <a:off x="3456519" y="-2751893"/>
            <a:ext cx="1818263" cy="4085094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416563F0-AB31-0D3C-076C-B32D8D0FEA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95" t="11173" r="41507" b="30553"/>
          <a:stretch/>
        </p:blipFill>
        <p:spPr>
          <a:xfrm rot="4216720">
            <a:off x="506196" y="-1591178"/>
            <a:ext cx="2188010" cy="41696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2DF7AB7-0357-F341-E13D-978CA9C0BDB1}"/>
              </a:ext>
            </a:extLst>
          </p:cNvPr>
          <p:cNvSpPr txBox="1"/>
          <p:nvPr/>
        </p:nvSpPr>
        <p:spPr>
          <a:xfrm>
            <a:off x="1600202" y="773723"/>
            <a:ext cx="9791698" cy="139700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cap="all" spc="700" dirty="0">
                <a:latin typeface="+mj-lt"/>
                <a:ea typeface="+mj-ea"/>
                <a:cs typeface="+mj-cs"/>
              </a:rPr>
              <a:t>Our School Goals.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225DF-D1EF-C91C-C690-7644FBF83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34" y="2378054"/>
            <a:ext cx="5798995" cy="3756660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685800" lvl="1" indent="-342900">
              <a:buAutoNum type="arabicPeriod"/>
            </a:pPr>
            <a:r>
              <a:rPr lang="en-US" dirty="0"/>
              <a:t>Respect Yourself.</a:t>
            </a:r>
          </a:p>
          <a:p>
            <a:pPr marL="685800" lvl="1" indent="-342900">
              <a:buAutoNum type="arabicPeriod"/>
            </a:pPr>
            <a:endParaRPr lang="en-US" dirty="0"/>
          </a:p>
          <a:p>
            <a:pPr marL="685800" lvl="1" indent="-342900">
              <a:buAutoNum type="arabicPeriod"/>
            </a:pPr>
            <a:r>
              <a:rPr lang="en-US" dirty="0"/>
              <a:t>Respect Each Other.</a:t>
            </a:r>
          </a:p>
          <a:p>
            <a:pPr marL="685800" lvl="1" indent="-342900">
              <a:buAutoNum type="arabicPeriod"/>
            </a:pPr>
            <a:endParaRPr lang="en-US" dirty="0"/>
          </a:p>
          <a:p>
            <a:pPr marL="685800" lvl="1" indent="-342900">
              <a:buAutoNum type="arabicPeriod"/>
            </a:pPr>
            <a:r>
              <a:rPr lang="en-US" dirty="0"/>
              <a:t>Respect Your Environment.</a:t>
            </a:r>
          </a:p>
          <a:p>
            <a:pPr marL="342900" lvl="1" indent="0">
              <a:buNone/>
            </a:pPr>
            <a:endParaRPr lang="en-US" dirty="0"/>
          </a:p>
          <a:p>
            <a:pPr marL="342900" lvl="1" indent="0">
              <a:buNone/>
            </a:pPr>
            <a:r>
              <a:rPr lang="en-US" b="0" i="0" dirty="0">
                <a:solidFill>
                  <a:srgbClr val="374151"/>
                </a:solidFill>
                <a:effectLst/>
              </a:rPr>
              <a:t>These school goals - "Respect Yourself," "Respect Each Other," and "Respect Your Environment" - are crucial for building self-esteem, positive relationships, and environmental responsibility, creating a positive and thriving school community.</a:t>
            </a:r>
            <a:endParaRPr lang="en-US" dirty="0"/>
          </a:p>
        </p:txBody>
      </p:sp>
      <p:pic>
        <p:nvPicPr>
          <p:cNvPr id="4" name="Picture 3" descr="A purple heart with a person in the middle&#10;&#10;Description automatically generated">
            <a:extLst>
              <a:ext uri="{FF2B5EF4-FFF2-40B4-BE49-F238E27FC236}">
                <a16:creationId xmlns:a16="http://schemas.microsoft.com/office/drawing/2014/main" id="{B19AA5D9-1DCB-3E98-A763-FF52D5BAF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4783" y="5021670"/>
            <a:ext cx="5267182" cy="1685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603503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E1743-B4C4-5334-C779-916EF25711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358" y="3000669"/>
            <a:ext cx="3625013" cy="263434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Why I should be Senior Student.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66D63C-E685-BDC7-20FF-840B806CA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3349" y="747485"/>
            <a:ext cx="5482980" cy="5386615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sz="2400" dirty="0"/>
              <a:t>Leadership skills. Inside and outside of school I have shown I have leadership qualities through running some small communities and the entrepreneur Friday elective.  </a:t>
            </a:r>
          </a:p>
          <a:p>
            <a:pPr lvl="0"/>
            <a:r>
              <a:rPr lang="en-US" sz="2400" dirty="0"/>
              <a:t>Commitment to the school. I have always been an ambassador of the school and I have show this with a post I made in response to someone being disrespectful to the school.</a:t>
            </a:r>
          </a:p>
          <a:p>
            <a:pPr lvl="0" rtl="0"/>
            <a:r>
              <a:rPr lang="en-US" sz="2400" b="0" dirty="0"/>
              <a:t>Ideas for positive impact. </a:t>
            </a:r>
            <a:r>
              <a:rPr lang="en-GB" sz="2400" b="0" dirty="0"/>
              <a:t> I have many ideas for senior student such as, more choice for school snacks and meals.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403BA8EA-C582-4075-8CAF-D4B16826D7E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5014" y="6342042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/>
              <a:t>19/10/2023</a:t>
            </a:r>
          </a:p>
        </p:txBody>
      </p:sp>
    </p:spTree>
    <p:extLst>
      <p:ext uri="{BB962C8B-B14F-4D97-AF65-F5344CB8AC3E}">
        <p14:creationId xmlns:p14="http://schemas.microsoft.com/office/powerpoint/2010/main" val="3904678699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54641-6EDA-8799-0AEB-4B381EAA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395926"/>
            <a:ext cx="10535235" cy="1065229"/>
          </a:xfrm>
        </p:spPr>
        <p:txBody>
          <a:bodyPr anchor="ctr">
            <a:normAutofit/>
          </a:bodyPr>
          <a:lstStyle/>
          <a:p>
            <a:r>
              <a:rPr lang="en-US" dirty="0"/>
              <a:t>Qualities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28B167-5E81-F8F1-814E-5C35D668B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9518" y="2329520"/>
            <a:ext cx="7635851" cy="3118780"/>
          </a:xfrm>
        </p:spPr>
        <p:txBody>
          <a:bodyPr anchor="ctr">
            <a:noAutofit/>
          </a:bodyPr>
          <a:lstStyle/>
          <a:p>
            <a:r>
              <a:rPr lang="en-US" sz="2400" dirty="0">
                <a:solidFill>
                  <a:srgbClr val="000000"/>
                </a:solidFill>
              </a:rPr>
              <a:t>I possess many qualities such as;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Good teamworking skills.</a:t>
            </a:r>
          </a:p>
          <a:p>
            <a:pPr marL="457200" indent="-457200">
              <a:buAutoNum type="arabicPeriod"/>
            </a:pPr>
            <a:r>
              <a:rPr lang="en-US" sz="2400" dirty="0">
                <a:solidFill>
                  <a:srgbClr val="000000"/>
                </a:solidFill>
              </a:rPr>
              <a:t>Amazing problem-solving skills.</a:t>
            </a:r>
          </a:p>
          <a:p>
            <a:pPr marL="457200" indent="-457200">
              <a:buAutoNum type="arabicPeriod"/>
            </a:pPr>
            <a:r>
              <a:rPr lang="en-GB" sz="2400" dirty="0">
                <a:solidFill>
                  <a:srgbClr val="000000"/>
                </a:solidFill>
              </a:rPr>
              <a:t>Also, extremely empathetic.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</a:rPr>
              <a:t>I also have some good experience in running some small communities of me and some friends.</a:t>
            </a:r>
          </a:p>
          <a:p>
            <a:pPr marL="0" indent="0">
              <a:buNone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460BE097-8227-4FAA-855E-A7E0050E5D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5014" y="6342042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/>
              <a:t>19/10/2023</a:t>
            </a:r>
          </a:p>
        </p:txBody>
      </p:sp>
      <p:sp>
        <p:nvSpPr>
          <p:cNvPr id="12" name="Slide Number Placeholder 6">
            <a:extLst>
              <a:ext uri="{FF2B5EF4-FFF2-40B4-BE49-F238E27FC236}">
                <a16:creationId xmlns:a16="http://schemas.microsoft.com/office/drawing/2014/main" id="{486D18E6-2C3A-4D4A-93B8-55C657561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6329" y="6342042"/>
            <a:ext cx="526228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B0A0659-E443-491A-A36E-EC2EE49C5850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84652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41CBC-61CA-47F5-50AD-6B8825E0A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699591"/>
            <a:ext cx="7638168" cy="1470404"/>
          </a:xfrm>
        </p:spPr>
        <p:txBody>
          <a:bodyPr anchor="b">
            <a:normAutofit/>
          </a:bodyPr>
          <a:lstStyle/>
          <a:p>
            <a:r>
              <a:rPr lang="en-US" dirty="0"/>
              <a:t>Conclusion.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910F6-1C2E-B7C7-35A9-A949E7E23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0200" y="2476499"/>
            <a:ext cx="7638168" cy="36148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In conclusion, I believe I would make a great Senior Student for the school. This is because of my skills, traits and experience.</a:t>
            </a:r>
            <a:endParaRPr lang="en-GB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DF765F4A-2DF9-42BC-89D8-E61753DA5A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95014" y="6342042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DF4EE96-C834-4CB1-9BE3-A85B22A039C7}" type="datetime1">
              <a:rPr lang="en-US" smtClean="0"/>
              <a:pPr>
                <a:spcAft>
                  <a:spcPts val="600"/>
                </a:spcAft>
              </a:pPr>
              <a:t>11/6/2023</a:t>
            </a:fld>
            <a:endParaRPr lang="en-US"/>
          </a:p>
        </p:txBody>
      </p:sp>
      <p:sp>
        <p:nvSpPr>
          <p:cNvPr id="12" name="Slide Number Placeholder 17">
            <a:extLst>
              <a:ext uri="{FF2B5EF4-FFF2-40B4-BE49-F238E27FC236}">
                <a16:creationId xmlns:a16="http://schemas.microsoft.com/office/drawing/2014/main" id="{32E95C4D-CC3C-4C9D-B8E6-271568CB8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6329" y="6342042"/>
            <a:ext cx="526228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B0A0659-E443-491A-A36E-EC2EE49C5850}" type="slidenum">
              <a:rPr lang="en-US" smtClean="0">
                <a:solidFill>
                  <a:srgbClr val="000000"/>
                </a:solidFill>
              </a:rPr>
              <a:pPr>
                <a:spcAft>
                  <a:spcPts val="600"/>
                </a:spcAft>
              </a:pPr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61530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VeniceBeachVTI">
  <a:themeElements>
    <a:clrScheme name="AnalogousFromRegularSeedRightStep">
      <a:dk1>
        <a:srgbClr val="000000"/>
      </a:dk1>
      <a:lt1>
        <a:srgbClr val="FFFFFF"/>
      </a:lt1>
      <a:dk2>
        <a:srgbClr val="21331D"/>
      </a:dk2>
      <a:lt2>
        <a:srgbClr val="E2E5E8"/>
      </a:lt2>
      <a:accent1>
        <a:srgbClr val="E68D25"/>
      </a:accent1>
      <a:accent2>
        <a:srgbClr val="ABA413"/>
      </a:accent2>
      <a:accent3>
        <a:srgbClr val="7BB120"/>
      </a:accent3>
      <a:accent4>
        <a:srgbClr val="37B814"/>
      </a:accent4>
      <a:accent5>
        <a:srgbClr val="21BA41"/>
      </a:accent5>
      <a:accent6>
        <a:srgbClr val="14B87A"/>
      </a:accent6>
      <a:hlink>
        <a:srgbClr val="3F7ABF"/>
      </a:hlink>
      <a:folHlink>
        <a:srgbClr val="7F7F7F"/>
      </a:folHlink>
    </a:clrScheme>
    <a:fontScheme name="Avenir 1">
      <a:majorFont>
        <a:latin typeface="Avenir Next LT Pro Ligh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eniceBeachVTI" id="{69839BBA-F383-4FFD-B56A-E36ACE43E09D}" vid="{060D2740-A69C-444A-B833-E03D333ADD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227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Avenir Next LT Pro</vt:lpstr>
      <vt:lpstr>Avenir Next LT Pro Light</vt:lpstr>
      <vt:lpstr>VeniceBeachVTI</vt:lpstr>
      <vt:lpstr>Jonah Maddox Spargo</vt:lpstr>
      <vt:lpstr>PowerPoint Presentation</vt:lpstr>
      <vt:lpstr>Why I should be Senior Student.</vt:lpstr>
      <vt:lpstr>Qualities </vt:lpstr>
      <vt:lpstr>Conclusion.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Jonah Maddox Spargo</dc:title>
  <dc:creator>Jonah Spargo (ATSS Student)</dc:creator>
  <cp:lastModifiedBy>Stacy Fagg</cp:lastModifiedBy>
  <cp:revision>5</cp:revision>
  <dcterms:created xsi:type="dcterms:W3CDTF">2023-10-18T08:51:23Z</dcterms:created>
  <dcterms:modified xsi:type="dcterms:W3CDTF">2023-11-06T08:14:24Z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e4da867-5252-4bd3-9b0f-9d4dd1d5e926_Enabled">
    <vt:lpwstr>true</vt:lpwstr>
  </property>
  <property fmtid="{D5CDD505-2E9C-101B-9397-08002B2CF9AE}" pid="3" name="MSIP_Label_9e4da867-5252-4bd3-9b0f-9d4dd1d5e926_SetDate">
    <vt:lpwstr>2023-10-18T09:13:45Z</vt:lpwstr>
  </property>
  <property fmtid="{D5CDD505-2E9C-101B-9397-08002B2CF9AE}" pid="4" name="MSIP_Label_9e4da867-5252-4bd3-9b0f-9d4dd1d5e926_Method">
    <vt:lpwstr>Standard</vt:lpwstr>
  </property>
  <property fmtid="{D5CDD505-2E9C-101B-9397-08002B2CF9AE}" pid="5" name="MSIP_Label_9e4da867-5252-4bd3-9b0f-9d4dd1d5e926_Name">
    <vt:lpwstr>9e4da867-5252-4bd3-9b0f-9d4dd1d5e926</vt:lpwstr>
  </property>
  <property fmtid="{D5CDD505-2E9C-101B-9397-08002B2CF9AE}" pid="6" name="MSIP_Label_9e4da867-5252-4bd3-9b0f-9d4dd1d5e926_SiteId">
    <vt:lpwstr>9c113a9f-0a1f-40d6-99d0-7c1e42ba1b60</vt:lpwstr>
  </property>
  <property fmtid="{D5CDD505-2E9C-101B-9397-08002B2CF9AE}" pid="7" name="MSIP_Label_9e4da867-5252-4bd3-9b0f-9d4dd1d5e926_ActionId">
    <vt:lpwstr>e373ab20-5daa-4c6c-8710-9cb308f30064</vt:lpwstr>
  </property>
  <property fmtid="{D5CDD505-2E9C-101B-9397-08002B2CF9AE}" pid="8" name="MSIP_Label_9e4da867-5252-4bd3-9b0f-9d4dd1d5e926_ContentBits">
    <vt:lpwstr>0</vt:lpwstr>
  </property>
</Properties>
</file>