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5" r:id="rId7"/>
    <p:sldId id="258" r:id="rId8"/>
    <p:sldId id="266" r:id="rId9"/>
    <p:sldId id="267" r:id="rId10"/>
    <p:sldId id="270" r:id="rId11"/>
    <p:sldId id="268" r:id="rId12"/>
    <p:sldId id="271" r:id="rId13"/>
    <p:sldId id="272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99"/>
    <a:srgbClr val="33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2EFAD1A-8C8F-48A6-B361-F9A6ED2C9788}" v="42" dt="2021-08-16T18:16:19.89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F4DAD44-E8D1-4503-8E0C-77386F7EB61A}" type="doc">
      <dgm:prSet loTypeId="urn:microsoft.com/office/officeart/2005/8/layout/hierarchy1" loCatId="hierarchy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5B1BD37B-A76A-4B7E-86BD-5A3D7784A5FE}">
      <dgm:prSet/>
      <dgm:spPr/>
      <dgm:t>
        <a:bodyPr/>
        <a:lstStyle/>
        <a:p>
          <a:r>
            <a:rPr lang="en-US" dirty="0"/>
            <a:t>Represent</a:t>
          </a:r>
        </a:p>
      </dgm:t>
    </dgm:pt>
    <dgm:pt modelId="{1234366C-5BFA-40B6-B12B-A30F263A92B9}" type="parTrans" cxnId="{30B84C6D-C0E0-4354-8639-F527111E679C}">
      <dgm:prSet/>
      <dgm:spPr/>
      <dgm:t>
        <a:bodyPr/>
        <a:lstStyle/>
        <a:p>
          <a:endParaRPr lang="en-US"/>
        </a:p>
      </dgm:t>
    </dgm:pt>
    <dgm:pt modelId="{2CF17B35-F8BD-4ACC-BC04-EBAB948063E2}" type="sibTrans" cxnId="{30B84C6D-C0E0-4354-8639-F527111E679C}">
      <dgm:prSet/>
      <dgm:spPr/>
      <dgm:t>
        <a:bodyPr/>
        <a:lstStyle/>
        <a:p>
          <a:endParaRPr lang="en-US"/>
        </a:p>
      </dgm:t>
    </dgm:pt>
    <dgm:pt modelId="{4706C4DF-00B1-406E-A91D-DBF77F364903}">
      <dgm:prSet/>
      <dgm:spPr/>
      <dgm:t>
        <a:bodyPr/>
        <a:lstStyle/>
        <a:p>
          <a:r>
            <a:rPr lang="en-US" dirty="0"/>
            <a:t>ACE Tiverton School  </a:t>
          </a:r>
        </a:p>
      </dgm:t>
    </dgm:pt>
    <dgm:pt modelId="{5FB52524-3655-4465-9B71-680D57E2D6B4}" type="parTrans" cxnId="{F316757C-41DB-49BC-91A8-CE1F7CD6C1EE}">
      <dgm:prSet/>
      <dgm:spPr/>
      <dgm:t>
        <a:bodyPr/>
        <a:lstStyle/>
        <a:p>
          <a:endParaRPr lang="en-US"/>
        </a:p>
      </dgm:t>
    </dgm:pt>
    <dgm:pt modelId="{D026AA65-8D1A-41F6-A32A-ADB0D4C68D0F}" type="sibTrans" cxnId="{F316757C-41DB-49BC-91A8-CE1F7CD6C1EE}">
      <dgm:prSet/>
      <dgm:spPr/>
      <dgm:t>
        <a:bodyPr/>
        <a:lstStyle/>
        <a:p>
          <a:endParaRPr lang="en-US"/>
        </a:p>
      </dgm:t>
    </dgm:pt>
    <dgm:pt modelId="{6EFF0A30-DDD3-43F3-8395-C27791044D52}">
      <dgm:prSet/>
      <dgm:spPr/>
      <dgm:t>
        <a:bodyPr/>
        <a:lstStyle/>
        <a:p>
          <a:r>
            <a:rPr lang="en-US" dirty="0"/>
            <a:t>Support </a:t>
          </a:r>
        </a:p>
      </dgm:t>
    </dgm:pt>
    <dgm:pt modelId="{88FF858A-BE7F-41EE-AD7D-EE50ED14F505}" type="parTrans" cxnId="{6DCB4587-B44E-4712-B4D6-52C1D71F6495}">
      <dgm:prSet/>
      <dgm:spPr/>
      <dgm:t>
        <a:bodyPr/>
        <a:lstStyle/>
        <a:p>
          <a:endParaRPr lang="en-US"/>
        </a:p>
      </dgm:t>
    </dgm:pt>
    <dgm:pt modelId="{817CA46A-928F-4460-8294-392E26453AF9}" type="sibTrans" cxnId="{6DCB4587-B44E-4712-B4D6-52C1D71F6495}">
      <dgm:prSet/>
      <dgm:spPr/>
      <dgm:t>
        <a:bodyPr/>
        <a:lstStyle/>
        <a:p>
          <a:endParaRPr lang="en-US"/>
        </a:p>
      </dgm:t>
    </dgm:pt>
    <dgm:pt modelId="{1AE3906D-C7AA-49B7-968F-76033618BDD8}">
      <dgm:prSet/>
      <dgm:spPr/>
      <dgm:t>
        <a:bodyPr/>
        <a:lstStyle/>
        <a:p>
          <a:r>
            <a:rPr lang="en-US" dirty="0"/>
            <a:t>ACE Tiverton School Community</a:t>
          </a:r>
        </a:p>
      </dgm:t>
    </dgm:pt>
    <dgm:pt modelId="{8E3D8A3B-B75E-4455-A91F-4BE5734B56AC}" type="parTrans" cxnId="{F45D77C7-1F3B-4884-906F-8460EB5CEC0B}">
      <dgm:prSet/>
      <dgm:spPr/>
      <dgm:t>
        <a:bodyPr/>
        <a:lstStyle/>
        <a:p>
          <a:endParaRPr lang="en-US"/>
        </a:p>
      </dgm:t>
    </dgm:pt>
    <dgm:pt modelId="{853F547E-ECE1-4338-864D-4E76694D6DCF}" type="sibTrans" cxnId="{F45D77C7-1F3B-4884-906F-8460EB5CEC0B}">
      <dgm:prSet/>
      <dgm:spPr/>
      <dgm:t>
        <a:bodyPr/>
        <a:lstStyle/>
        <a:p>
          <a:endParaRPr lang="en-US"/>
        </a:p>
      </dgm:t>
    </dgm:pt>
    <dgm:pt modelId="{4C517E08-A9FA-48D6-9385-D91CF348E3EB}">
      <dgm:prSet/>
      <dgm:spPr/>
      <dgm:t>
        <a:bodyPr/>
        <a:lstStyle/>
        <a:p>
          <a:r>
            <a:rPr lang="en-US" dirty="0"/>
            <a:t>Promote</a:t>
          </a:r>
        </a:p>
      </dgm:t>
    </dgm:pt>
    <dgm:pt modelId="{26945CF3-681D-469E-972A-7FCB9DEE4C1A}" type="parTrans" cxnId="{DEFF086A-385F-47B3-8F66-F63B2F191FE5}">
      <dgm:prSet/>
      <dgm:spPr/>
      <dgm:t>
        <a:bodyPr/>
        <a:lstStyle/>
        <a:p>
          <a:endParaRPr lang="en-US"/>
        </a:p>
      </dgm:t>
    </dgm:pt>
    <dgm:pt modelId="{FC1CACF0-B1B5-4BD5-A256-30EE889315D9}" type="sibTrans" cxnId="{DEFF086A-385F-47B3-8F66-F63B2F191FE5}">
      <dgm:prSet/>
      <dgm:spPr/>
      <dgm:t>
        <a:bodyPr/>
        <a:lstStyle/>
        <a:p>
          <a:endParaRPr lang="en-US"/>
        </a:p>
      </dgm:t>
    </dgm:pt>
    <dgm:pt modelId="{774C4E98-75AE-4347-B379-73A8F1142129}">
      <dgm:prSet/>
      <dgm:spPr/>
      <dgm:t>
        <a:bodyPr/>
        <a:lstStyle/>
        <a:p>
          <a:r>
            <a:rPr lang="en-US" dirty="0"/>
            <a:t>Ethos of Equality, Inclusion and Community</a:t>
          </a:r>
        </a:p>
      </dgm:t>
    </dgm:pt>
    <dgm:pt modelId="{510C3553-AEBA-4B23-8795-65457BFC8952}" type="parTrans" cxnId="{E3716869-2645-4DB9-8ED8-6D6E7C77508B}">
      <dgm:prSet/>
      <dgm:spPr/>
      <dgm:t>
        <a:bodyPr/>
        <a:lstStyle/>
        <a:p>
          <a:endParaRPr lang="en-US"/>
        </a:p>
      </dgm:t>
    </dgm:pt>
    <dgm:pt modelId="{B8749403-2647-4E29-BF20-59451C884A77}" type="sibTrans" cxnId="{E3716869-2645-4DB9-8ED8-6D6E7C77508B}">
      <dgm:prSet/>
      <dgm:spPr/>
      <dgm:t>
        <a:bodyPr/>
        <a:lstStyle/>
        <a:p>
          <a:endParaRPr lang="en-US"/>
        </a:p>
      </dgm:t>
    </dgm:pt>
    <dgm:pt modelId="{A5803A40-28D3-4280-BC31-69778D72F039}" type="pres">
      <dgm:prSet presAssocID="{6F4DAD44-E8D1-4503-8E0C-77386F7EB61A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BD4ACC84-7176-4676-908C-DE65690F5807}" type="pres">
      <dgm:prSet presAssocID="{5B1BD37B-A76A-4B7E-86BD-5A3D7784A5FE}" presName="hierRoot1" presStyleCnt="0"/>
      <dgm:spPr/>
    </dgm:pt>
    <dgm:pt modelId="{0C789E5C-8596-4B7E-ACE1-2FA877162B86}" type="pres">
      <dgm:prSet presAssocID="{5B1BD37B-A76A-4B7E-86BD-5A3D7784A5FE}" presName="composite" presStyleCnt="0"/>
      <dgm:spPr/>
    </dgm:pt>
    <dgm:pt modelId="{00F08B2F-ADE3-43B6-8137-FF1406E3DBC6}" type="pres">
      <dgm:prSet presAssocID="{5B1BD37B-A76A-4B7E-86BD-5A3D7784A5FE}" presName="background" presStyleLbl="node0" presStyleIdx="0" presStyleCnt="3"/>
      <dgm:spPr/>
    </dgm:pt>
    <dgm:pt modelId="{78E4ACE5-ED1C-4C40-B643-E226239462E7}" type="pres">
      <dgm:prSet presAssocID="{5B1BD37B-A76A-4B7E-86BD-5A3D7784A5FE}" presName="text" presStyleLbl="fgAcc0" presStyleIdx="0" presStyleCnt="3">
        <dgm:presLayoutVars>
          <dgm:chPref val="3"/>
        </dgm:presLayoutVars>
      </dgm:prSet>
      <dgm:spPr/>
    </dgm:pt>
    <dgm:pt modelId="{7233F626-A4D2-405D-AB3A-92BCC23130E4}" type="pres">
      <dgm:prSet presAssocID="{5B1BD37B-A76A-4B7E-86BD-5A3D7784A5FE}" presName="hierChild2" presStyleCnt="0"/>
      <dgm:spPr/>
    </dgm:pt>
    <dgm:pt modelId="{A000F8BD-9471-41D9-BF94-5F0C025A27D5}" type="pres">
      <dgm:prSet presAssocID="{5FB52524-3655-4465-9B71-680D57E2D6B4}" presName="Name10" presStyleLbl="parChTrans1D2" presStyleIdx="0" presStyleCnt="3"/>
      <dgm:spPr/>
    </dgm:pt>
    <dgm:pt modelId="{71EB7FB5-886D-463F-B8BA-B3EC432EA5A9}" type="pres">
      <dgm:prSet presAssocID="{4706C4DF-00B1-406E-A91D-DBF77F364903}" presName="hierRoot2" presStyleCnt="0"/>
      <dgm:spPr/>
    </dgm:pt>
    <dgm:pt modelId="{3D9E6F8E-08C7-41E6-8C58-6C7769C91B1E}" type="pres">
      <dgm:prSet presAssocID="{4706C4DF-00B1-406E-A91D-DBF77F364903}" presName="composite2" presStyleCnt="0"/>
      <dgm:spPr/>
    </dgm:pt>
    <dgm:pt modelId="{2CE3F281-3A8D-4856-9EF6-C2EC6A8B85B0}" type="pres">
      <dgm:prSet presAssocID="{4706C4DF-00B1-406E-A91D-DBF77F364903}" presName="background2" presStyleLbl="node2" presStyleIdx="0" presStyleCnt="3"/>
      <dgm:spPr/>
    </dgm:pt>
    <dgm:pt modelId="{FA190CD4-9F4D-4151-9925-C6A92F05CA6B}" type="pres">
      <dgm:prSet presAssocID="{4706C4DF-00B1-406E-A91D-DBF77F364903}" presName="text2" presStyleLbl="fgAcc2" presStyleIdx="0" presStyleCnt="3">
        <dgm:presLayoutVars>
          <dgm:chPref val="3"/>
        </dgm:presLayoutVars>
      </dgm:prSet>
      <dgm:spPr/>
    </dgm:pt>
    <dgm:pt modelId="{58B87252-1F33-4F0C-8532-2D67021DDDA7}" type="pres">
      <dgm:prSet presAssocID="{4706C4DF-00B1-406E-A91D-DBF77F364903}" presName="hierChild3" presStyleCnt="0"/>
      <dgm:spPr/>
    </dgm:pt>
    <dgm:pt modelId="{39616582-F52F-4311-914C-F35F5DA33A14}" type="pres">
      <dgm:prSet presAssocID="{6EFF0A30-DDD3-43F3-8395-C27791044D52}" presName="hierRoot1" presStyleCnt="0"/>
      <dgm:spPr/>
    </dgm:pt>
    <dgm:pt modelId="{00EA5718-D094-49BB-BBFF-8A661FE5545D}" type="pres">
      <dgm:prSet presAssocID="{6EFF0A30-DDD3-43F3-8395-C27791044D52}" presName="composite" presStyleCnt="0"/>
      <dgm:spPr/>
    </dgm:pt>
    <dgm:pt modelId="{B0A06EFC-0B46-4847-A1DF-713857B2E965}" type="pres">
      <dgm:prSet presAssocID="{6EFF0A30-DDD3-43F3-8395-C27791044D52}" presName="background" presStyleLbl="node0" presStyleIdx="1" presStyleCnt="3"/>
      <dgm:spPr/>
    </dgm:pt>
    <dgm:pt modelId="{09623E84-4D1C-4DDA-B209-51E564B1C437}" type="pres">
      <dgm:prSet presAssocID="{6EFF0A30-DDD3-43F3-8395-C27791044D52}" presName="text" presStyleLbl="fgAcc0" presStyleIdx="1" presStyleCnt="3">
        <dgm:presLayoutVars>
          <dgm:chPref val="3"/>
        </dgm:presLayoutVars>
      </dgm:prSet>
      <dgm:spPr/>
    </dgm:pt>
    <dgm:pt modelId="{DFD60D18-D2CF-420D-8B3F-BB73664AD8DB}" type="pres">
      <dgm:prSet presAssocID="{6EFF0A30-DDD3-43F3-8395-C27791044D52}" presName="hierChild2" presStyleCnt="0"/>
      <dgm:spPr/>
    </dgm:pt>
    <dgm:pt modelId="{5E858B59-56E6-4D60-87FF-15CE91E659E1}" type="pres">
      <dgm:prSet presAssocID="{8E3D8A3B-B75E-4455-A91F-4BE5734B56AC}" presName="Name10" presStyleLbl="parChTrans1D2" presStyleIdx="1" presStyleCnt="3"/>
      <dgm:spPr/>
    </dgm:pt>
    <dgm:pt modelId="{A30C6446-0442-4CFD-ABF5-6D9AF45D9885}" type="pres">
      <dgm:prSet presAssocID="{1AE3906D-C7AA-49B7-968F-76033618BDD8}" presName="hierRoot2" presStyleCnt="0"/>
      <dgm:spPr/>
    </dgm:pt>
    <dgm:pt modelId="{611193D5-6865-49B6-989B-A162B42472E1}" type="pres">
      <dgm:prSet presAssocID="{1AE3906D-C7AA-49B7-968F-76033618BDD8}" presName="composite2" presStyleCnt="0"/>
      <dgm:spPr/>
    </dgm:pt>
    <dgm:pt modelId="{65B3F15D-A03A-45C4-89A3-8EDBF919628F}" type="pres">
      <dgm:prSet presAssocID="{1AE3906D-C7AA-49B7-968F-76033618BDD8}" presName="background2" presStyleLbl="node2" presStyleIdx="1" presStyleCnt="3"/>
      <dgm:spPr/>
    </dgm:pt>
    <dgm:pt modelId="{30FB194C-F4B0-4852-BA3E-C5816C294121}" type="pres">
      <dgm:prSet presAssocID="{1AE3906D-C7AA-49B7-968F-76033618BDD8}" presName="text2" presStyleLbl="fgAcc2" presStyleIdx="1" presStyleCnt="3">
        <dgm:presLayoutVars>
          <dgm:chPref val="3"/>
        </dgm:presLayoutVars>
      </dgm:prSet>
      <dgm:spPr/>
    </dgm:pt>
    <dgm:pt modelId="{7218DAA3-4483-49F5-A299-6C7AA71B4D96}" type="pres">
      <dgm:prSet presAssocID="{1AE3906D-C7AA-49B7-968F-76033618BDD8}" presName="hierChild3" presStyleCnt="0"/>
      <dgm:spPr/>
    </dgm:pt>
    <dgm:pt modelId="{88D6BEF8-349E-446B-BE84-7F8D11B74CB1}" type="pres">
      <dgm:prSet presAssocID="{4C517E08-A9FA-48D6-9385-D91CF348E3EB}" presName="hierRoot1" presStyleCnt="0"/>
      <dgm:spPr/>
    </dgm:pt>
    <dgm:pt modelId="{4BF38D09-9982-4749-9317-F079D7EFF553}" type="pres">
      <dgm:prSet presAssocID="{4C517E08-A9FA-48D6-9385-D91CF348E3EB}" presName="composite" presStyleCnt="0"/>
      <dgm:spPr/>
    </dgm:pt>
    <dgm:pt modelId="{E0F4DAD4-E556-4548-BA27-C2F16A66BD2C}" type="pres">
      <dgm:prSet presAssocID="{4C517E08-A9FA-48D6-9385-D91CF348E3EB}" presName="background" presStyleLbl="node0" presStyleIdx="2" presStyleCnt="3"/>
      <dgm:spPr/>
    </dgm:pt>
    <dgm:pt modelId="{6E467453-7CE9-4D55-8696-9A856AA7A1E6}" type="pres">
      <dgm:prSet presAssocID="{4C517E08-A9FA-48D6-9385-D91CF348E3EB}" presName="text" presStyleLbl="fgAcc0" presStyleIdx="2" presStyleCnt="3">
        <dgm:presLayoutVars>
          <dgm:chPref val="3"/>
        </dgm:presLayoutVars>
      </dgm:prSet>
      <dgm:spPr/>
    </dgm:pt>
    <dgm:pt modelId="{8914051F-D438-40FD-877F-3FEBEF83D638}" type="pres">
      <dgm:prSet presAssocID="{4C517E08-A9FA-48D6-9385-D91CF348E3EB}" presName="hierChild2" presStyleCnt="0"/>
      <dgm:spPr/>
    </dgm:pt>
    <dgm:pt modelId="{EF88B3FE-9533-4CD1-B50D-1A56A2A3120C}" type="pres">
      <dgm:prSet presAssocID="{510C3553-AEBA-4B23-8795-65457BFC8952}" presName="Name10" presStyleLbl="parChTrans1D2" presStyleIdx="2" presStyleCnt="3"/>
      <dgm:spPr/>
    </dgm:pt>
    <dgm:pt modelId="{53A281EA-1E92-437A-B37C-5ADA26FB92BF}" type="pres">
      <dgm:prSet presAssocID="{774C4E98-75AE-4347-B379-73A8F1142129}" presName="hierRoot2" presStyleCnt="0"/>
      <dgm:spPr/>
    </dgm:pt>
    <dgm:pt modelId="{75ABE15A-28B6-4C8B-94ED-2D7ACF6DF4BF}" type="pres">
      <dgm:prSet presAssocID="{774C4E98-75AE-4347-B379-73A8F1142129}" presName="composite2" presStyleCnt="0"/>
      <dgm:spPr/>
    </dgm:pt>
    <dgm:pt modelId="{684A1662-BA01-4DFE-B3AB-7154FF9A0B20}" type="pres">
      <dgm:prSet presAssocID="{774C4E98-75AE-4347-B379-73A8F1142129}" presName="background2" presStyleLbl="node2" presStyleIdx="2" presStyleCnt="3"/>
      <dgm:spPr/>
    </dgm:pt>
    <dgm:pt modelId="{9682A88B-6B66-44BF-ACDE-D95F50A017DA}" type="pres">
      <dgm:prSet presAssocID="{774C4E98-75AE-4347-B379-73A8F1142129}" presName="text2" presStyleLbl="fgAcc2" presStyleIdx="2" presStyleCnt="3">
        <dgm:presLayoutVars>
          <dgm:chPref val="3"/>
        </dgm:presLayoutVars>
      </dgm:prSet>
      <dgm:spPr/>
    </dgm:pt>
    <dgm:pt modelId="{DDD15504-4B7B-4495-891B-E3714C12C323}" type="pres">
      <dgm:prSet presAssocID="{774C4E98-75AE-4347-B379-73A8F1142129}" presName="hierChild3" presStyleCnt="0"/>
      <dgm:spPr/>
    </dgm:pt>
  </dgm:ptLst>
  <dgm:cxnLst>
    <dgm:cxn modelId="{223BCC37-E796-48B4-BFD6-703DD8A497C9}" type="presOf" srcId="{510C3553-AEBA-4B23-8795-65457BFC8952}" destId="{EF88B3FE-9533-4CD1-B50D-1A56A2A3120C}" srcOrd="0" destOrd="0" presId="urn:microsoft.com/office/officeart/2005/8/layout/hierarchy1"/>
    <dgm:cxn modelId="{A2E20541-3DA3-460B-8FEF-98CB383FFF04}" type="presOf" srcId="{4706C4DF-00B1-406E-A91D-DBF77F364903}" destId="{FA190CD4-9F4D-4151-9925-C6A92F05CA6B}" srcOrd="0" destOrd="0" presId="urn:microsoft.com/office/officeart/2005/8/layout/hierarchy1"/>
    <dgm:cxn modelId="{E3716869-2645-4DB9-8ED8-6D6E7C77508B}" srcId="{4C517E08-A9FA-48D6-9385-D91CF348E3EB}" destId="{774C4E98-75AE-4347-B379-73A8F1142129}" srcOrd="0" destOrd="0" parTransId="{510C3553-AEBA-4B23-8795-65457BFC8952}" sibTransId="{B8749403-2647-4E29-BF20-59451C884A77}"/>
    <dgm:cxn modelId="{DEFF086A-385F-47B3-8F66-F63B2F191FE5}" srcId="{6F4DAD44-E8D1-4503-8E0C-77386F7EB61A}" destId="{4C517E08-A9FA-48D6-9385-D91CF348E3EB}" srcOrd="2" destOrd="0" parTransId="{26945CF3-681D-469E-972A-7FCB9DEE4C1A}" sibTransId="{FC1CACF0-B1B5-4BD5-A256-30EE889315D9}"/>
    <dgm:cxn modelId="{5403CB4A-FF0B-4C68-A084-44F794641B96}" type="presOf" srcId="{774C4E98-75AE-4347-B379-73A8F1142129}" destId="{9682A88B-6B66-44BF-ACDE-D95F50A017DA}" srcOrd="0" destOrd="0" presId="urn:microsoft.com/office/officeart/2005/8/layout/hierarchy1"/>
    <dgm:cxn modelId="{30B84C6D-C0E0-4354-8639-F527111E679C}" srcId="{6F4DAD44-E8D1-4503-8E0C-77386F7EB61A}" destId="{5B1BD37B-A76A-4B7E-86BD-5A3D7784A5FE}" srcOrd="0" destOrd="0" parTransId="{1234366C-5BFA-40B6-B12B-A30F263A92B9}" sibTransId="{2CF17B35-F8BD-4ACC-BC04-EBAB948063E2}"/>
    <dgm:cxn modelId="{F316757C-41DB-49BC-91A8-CE1F7CD6C1EE}" srcId="{5B1BD37B-A76A-4B7E-86BD-5A3D7784A5FE}" destId="{4706C4DF-00B1-406E-A91D-DBF77F364903}" srcOrd="0" destOrd="0" parTransId="{5FB52524-3655-4465-9B71-680D57E2D6B4}" sibTransId="{D026AA65-8D1A-41F6-A32A-ADB0D4C68D0F}"/>
    <dgm:cxn modelId="{6DCB4587-B44E-4712-B4D6-52C1D71F6495}" srcId="{6F4DAD44-E8D1-4503-8E0C-77386F7EB61A}" destId="{6EFF0A30-DDD3-43F3-8395-C27791044D52}" srcOrd="1" destOrd="0" parTransId="{88FF858A-BE7F-41EE-AD7D-EE50ED14F505}" sibTransId="{817CA46A-928F-4460-8294-392E26453AF9}"/>
    <dgm:cxn modelId="{1CF05B9F-9824-4579-8910-03E4ABA80C16}" type="presOf" srcId="{8E3D8A3B-B75E-4455-A91F-4BE5734B56AC}" destId="{5E858B59-56E6-4D60-87FF-15CE91E659E1}" srcOrd="0" destOrd="0" presId="urn:microsoft.com/office/officeart/2005/8/layout/hierarchy1"/>
    <dgm:cxn modelId="{B40D05A6-216D-4883-9EE7-ACE2655D0984}" type="presOf" srcId="{5B1BD37B-A76A-4B7E-86BD-5A3D7784A5FE}" destId="{78E4ACE5-ED1C-4C40-B643-E226239462E7}" srcOrd="0" destOrd="0" presId="urn:microsoft.com/office/officeart/2005/8/layout/hierarchy1"/>
    <dgm:cxn modelId="{1F7822B6-247E-4DC7-ADA3-265CFBB79EF7}" type="presOf" srcId="{6EFF0A30-DDD3-43F3-8395-C27791044D52}" destId="{09623E84-4D1C-4DDA-B209-51E564B1C437}" srcOrd="0" destOrd="0" presId="urn:microsoft.com/office/officeart/2005/8/layout/hierarchy1"/>
    <dgm:cxn modelId="{5E9904BC-07AB-49E0-B9E0-B9EA680AF34C}" type="presOf" srcId="{4C517E08-A9FA-48D6-9385-D91CF348E3EB}" destId="{6E467453-7CE9-4D55-8696-9A856AA7A1E6}" srcOrd="0" destOrd="0" presId="urn:microsoft.com/office/officeart/2005/8/layout/hierarchy1"/>
    <dgm:cxn modelId="{F45D77C7-1F3B-4884-906F-8460EB5CEC0B}" srcId="{6EFF0A30-DDD3-43F3-8395-C27791044D52}" destId="{1AE3906D-C7AA-49B7-968F-76033618BDD8}" srcOrd="0" destOrd="0" parTransId="{8E3D8A3B-B75E-4455-A91F-4BE5734B56AC}" sibTransId="{853F547E-ECE1-4338-864D-4E76694D6DCF}"/>
    <dgm:cxn modelId="{7EBA1DED-F0AD-4558-B2A3-B0BCECBBAB24}" type="presOf" srcId="{5FB52524-3655-4465-9B71-680D57E2D6B4}" destId="{A000F8BD-9471-41D9-BF94-5F0C025A27D5}" srcOrd="0" destOrd="0" presId="urn:microsoft.com/office/officeart/2005/8/layout/hierarchy1"/>
    <dgm:cxn modelId="{9D224BF3-FBE9-4F06-9783-D07DF6476BCC}" type="presOf" srcId="{6F4DAD44-E8D1-4503-8E0C-77386F7EB61A}" destId="{A5803A40-28D3-4280-BC31-69778D72F039}" srcOrd="0" destOrd="0" presId="urn:microsoft.com/office/officeart/2005/8/layout/hierarchy1"/>
    <dgm:cxn modelId="{4F2F06F7-1222-485E-A78F-FBBF7D38EF0D}" type="presOf" srcId="{1AE3906D-C7AA-49B7-968F-76033618BDD8}" destId="{30FB194C-F4B0-4852-BA3E-C5816C294121}" srcOrd="0" destOrd="0" presId="urn:microsoft.com/office/officeart/2005/8/layout/hierarchy1"/>
    <dgm:cxn modelId="{508CEE35-DD08-484E-8580-02D8C5C206CA}" type="presParOf" srcId="{A5803A40-28D3-4280-BC31-69778D72F039}" destId="{BD4ACC84-7176-4676-908C-DE65690F5807}" srcOrd="0" destOrd="0" presId="urn:microsoft.com/office/officeart/2005/8/layout/hierarchy1"/>
    <dgm:cxn modelId="{FB05C177-F5E2-45D1-936D-4FB74D99BA37}" type="presParOf" srcId="{BD4ACC84-7176-4676-908C-DE65690F5807}" destId="{0C789E5C-8596-4B7E-ACE1-2FA877162B86}" srcOrd="0" destOrd="0" presId="urn:microsoft.com/office/officeart/2005/8/layout/hierarchy1"/>
    <dgm:cxn modelId="{C2286C12-919C-4D5A-9451-599CB383B3AE}" type="presParOf" srcId="{0C789E5C-8596-4B7E-ACE1-2FA877162B86}" destId="{00F08B2F-ADE3-43B6-8137-FF1406E3DBC6}" srcOrd="0" destOrd="0" presId="urn:microsoft.com/office/officeart/2005/8/layout/hierarchy1"/>
    <dgm:cxn modelId="{7BC5E969-0D09-4D98-B6BE-39C0067EB7A5}" type="presParOf" srcId="{0C789E5C-8596-4B7E-ACE1-2FA877162B86}" destId="{78E4ACE5-ED1C-4C40-B643-E226239462E7}" srcOrd="1" destOrd="0" presId="urn:microsoft.com/office/officeart/2005/8/layout/hierarchy1"/>
    <dgm:cxn modelId="{A8CEB026-E353-41A1-B074-1B61DDF432BE}" type="presParOf" srcId="{BD4ACC84-7176-4676-908C-DE65690F5807}" destId="{7233F626-A4D2-405D-AB3A-92BCC23130E4}" srcOrd="1" destOrd="0" presId="urn:microsoft.com/office/officeart/2005/8/layout/hierarchy1"/>
    <dgm:cxn modelId="{2D9239CD-2557-499E-B74D-13FAAAA4E8E4}" type="presParOf" srcId="{7233F626-A4D2-405D-AB3A-92BCC23130E4}" destId="{A000F8BD-9471-41D9-BF94-5F0C025A27D5}" srcOrd="0" destOrd="0" presId="urn:microsoft.com/office/officeart/2005/8/layout/hierarchy1"/>
    <dgm:cxn modelId="{E2A44DE8-3AB8-4D7B-87B7-1B5BCD911F29}" type="presParOf" srcId="{7233F626-A4D2-405D-AB3A-92BCC23130E4}" destId="{71EB7FB5-886D-463F-B8BA-B3EC432EA5A9}" srcOrd="1" destOrd="0" presId="urn:microsoft.com/office/officeart/2005/8/layout/hierarchy1"/>
    <dgm:cxn modelId="{DE99A9C4-DCCA-44F5-99E8-C8FDADF3DF6D}" type="presParOf" srcId="{71EB7FB5-886D-463F-B8BA-B3EC432EA5A9}" destId="{3D9E6F8E-08C7-41E6-8C58-6C7769C91B1E}" srcOrd="0" destOrd="0" presId="urn:microsoft.com/office/officeart/2005/8/layout/hierarchy1"/>
    <dgm:cxn modelId="{00E90B5D-1D61-4745-A04D-94BA5F95BCB9}" type="presParOf" srcId="{3D9E6F8E-08C7-41E6-8C58-6C7769C91B1E}" destId="{2CE3F281-3A8D-4856-9EF6-C2EC6A8B85B0}" srcOrd="0" destOrd="0" presId="urn:microsoft.com/office/officeart/2005/8/layout/hierarchy1"/>
    <dgm:cxn modelId="{D37E15EF-EDC4-4EBF-8B86-FF758EB453F0}" type="presParOf" srcId="{3D9E6F8E-08C7-41E6-8C58-6C7769C91B1E}" destId="{FA190CD4-9F4D-4151-9925-C6A92F05CA6B}" srcOrd="1" destOrd="0" presId="urn:microsoft.com/office/officeart/2005/8/layout/hierarchy1"/>
    <dgm:cxn modelId="{859F50A4-69AF-4117-943F-612B9D678DDE}" type="presParOf" srcId="{71EB7FB5-886D-463F-B8BA-B3EC432EA5A9}" destId="{58B87252-1F33-4F0C-8532-2D67021DDDA7}" srcOrd="1" destOrd="0" presId="urn:microsoft.com/office/officeart/2005/8/layout/hierarchy1"/>
    <dgm:cxn modelId="{62191AFF-E7D3-4A51-B72F-CEB731C81679}" type="presParOf" srcId="{A5803A40-28D3-4280-BC31-69778D72F039}" destId="{39616582-F52F-4311-914C-F35F5DA33A14}" srcOrd="1" destOrd="0" presId="urn:microsoft.com/office/officeart/2005/8/layout/hierarchy1"/>
    <dgm:cxn modelId="{4E32D253-F2B0-44CD-B06C-EDA973F73165}" type="presParOf" srcId="{39616582-F52F-4311-914C-F35F5DA33A14}" destId="{00EA5718-D094-49BB-BBFF-8A661FE5545D}" srcOrd="0" destOrd="0" presId="urn:microsoft.com/office/officeart/2005/8/layout/hierarchy1"/>
    <dgm:cxn modelId="{4CF34C7E-E1C7-49F7-8830-7C8E318077E6}" type="presParOf" srcId="{00EA5718-D094-49BB-BBFF-8A661FE5545D}" destId="{B0A06EFC-0B46-4847-A1DF-713857B2E965}" srcOrd="0" destOrd="0" presId="urn:microsoft.com/office/officeart/2005/8/layout/hierarchy1"/>
    <dgm:cxn modelId="{F3916264-FA81-4616-99C5-9BB821F4762B}" type="presParOf" srcId="{00EA5718-D094-49BB-BBFF-8A661FE5545D}" destId="{09623E84-4D1C-4DDA-B209-51E564B1C437}" srcOrd="1" destOrd="0" presId="urn:microsoft.com/office/officeart/2005/8/layout/hierarchy1"/>
    <dgm:cxn modelId="{E0771277-0213-4DD4-945C-C84965ABBB08}" type="presParOf" srcId="{39616582-F52F-4311-914C-F35F5DA33A14}" destId="{DFD60D18-D2CF-420D-8B3F-BB73664AD8DB}" srcOrd="1" destOrd="0" presId="urn:microsoft.com/office/officeart/2005/8/layout/hierarchy1"/>
    <dgm:cxn modelId="{217711CE-2357-41B9-BEEE-9F5C400F376F}" type="presParOf" srcId="{DFD60D18-D2CF-420D-8B3F-BB73664AD8DB}" destId="{5E858B59-56E6-4D60-87FF-15CE91E659E1}" srcOrd="0" destOrd="0" presId="urn:microsoft.com/office/officeart/2005/8/layout/hierarchy1"/>
    <dgm:cxn modelId="{07F0317D-198D-4F23-9D1B-30CA85CFAB58}" type="presParOf" srcId="{DFD60D18-D2CF-420D-8B3F-BB73664AD8DB}" destId="{A30C6446-0442-4CFD-ABF5-6D9AF45D9885}" srcOrd="1" destOrd="0" presId="urn:microsoft.com/office/officeart/2005/8/layout/hierarchy1"/>
    <dgm:cxn modelId="{201427AD-430A-4417-99D5-BC4B2F10624A}" type="presParOf" srcId="{A30C6446-0442-4CFD-ABF5-6D9AF45D9885}" destId="{611193D5-6865-49B6-989B-A162B42472E1}" srcOrd="0" destOrd="0" presId="urn:microsoft.com/office/officeart/2005/8/layout/hierarchy1"/>
    <dgm:cxn modelId="{5FC1082A-3629-4764-A438-9ED266A0F25A}" type="presParOf" srcId="{611193D5-6865-49B6-989B-A162B42472E1}" destId="{65B3F15D-A03A-45C4-89A3-8EDBF919628F}" srcOrd="0" destOrd="0" presId="urn:microsoft.com/office/officeart/2005/8/layout/hierarchy1"/>
    <dgm:cxn modelId="{231C2912-0871-46B2-90A0-0A4487D5FC86}" type="presParOf" srcId="{611193D5-6865-49B6-989B-A162B42472E1}" destId="{30FB194C-F4B0-4852-BA3E-C5816C294121}" srcOrd="1" destOrd="0" presId="urn:microsoft.com/office/officeart/2005/8/layout/hierarchy1"/>
    <dgm:cxn modelId="{E21E86E1-9C76-4536-8637-FFF36FB11B5C}" type="presParOf" srcId="{A30C6446-0442-4CFD-ABF5-6D9AF45D9885}" destId="{7218DAA3-4483-49F5-A299-6C7AA71B4D96}" srcOrd="1" destOrd="0" presId="urn:microsoft.com/office/officeart/2005/8/layout/hierarchy1"/>
    <dgm:cxn modelId="{148553CD-F68D-4063-ACC9-20EC7BA8B011}" type="presParOf" srcId="{A5803A40-28D3-4280-BC31-69778D72F039}" destId="{88D6BEF8-349E-446B-BE84-7F8D11B74CB1}" srcOrd="2" destOrd="0" presId="urn:microsoft.com/office/officeart/2005/8/layout/hierarchy1"/>
    <dgm:cxn modelId="{DFF47C0E-1052-463C-8E62-A125559E17D9}" type="presParOf" srcId="{88D6BEF8-349E-446B-BE84-7F8D11B74CB1}" destId="{4BF38D09-9982-4749-9317-F079D7EFF553}" srcOrd="0" destOrd="0" presId="urn:microsoft.com/office/officeart/2005/8/layout/hierarchy1"/>
    <dgm:cxn modelId="{B250BBF5-A7E5-4E02-B078-8E40831440FA}" type="presParOf" srcId="{4BF38D09-9982-4749-9317-F079D7EFF553}" destId="{E0F4DAD4-E556-4548-BA27-C2F16A66BD2C}" srcOrd="0" destOrd="0" presId="urn:microsoft.com/office/officeart/2005/8/layout/hierarchy1"/>
    <dgm:cxn modelId="{3A26510C-6A15-4B57-B759-4611726CC9D1}" type="presParOf" srcId="{4BF38D09-9982-4749-9317-F079D7EFF553}" destId="{6E467453-7CE9-4D55-8696-9A856AA7A1E6}" srcOrd="1" destOrd="0" presId="urn:microsoft.com/office/officeart/2005/8/layout/hierarchy1"/>
    <dgm:cxn modelId="{CE0E7997-7F66-407F-B2B7-27B8617AA8BC}" type="presParOf" srcId="{88D6BEF8-349E-446B-BE84-7F8D11B74CB1}" destId="{8914051F-D438-40FD-877F-3FEBEF83D638}" srcOrd="1" destOrd="0" presId="urn:microsoft.com/office/officeart/2005/8/layout/hierarchy1"/>
    <dgm:cxn modelId="{7B53C8CB-6F69-43A7-B4B9-881E47731F54}" type="presParOf" srcId="{8914051F-D438-40FD-877F-3FEBEF83D638}" destId="{EF88B3FE-9533-4CD1-B50D-1A56A2A3120C}" srcOrd="0" destOrd="0" presId="urn:microsoft.com/office/officeart/2005/8/layout/hierarchy1"/>
    <dgm:cxn modelId="{A45CA195-809C-44B0-828A-E451C47C96B2}" type="presParOf" srcId="{8914051F-D438-40FD-877F-3FEBEF83D638}" destId="{53A281EA-1E92-437A-B37C-5ADA26FB92BF}" srcOrd="1" destOrd="0" presId="urn:microsoft.com/office/officeart/2005/8/layout/hierarchy1"/>
    <dgm:cxn modelId="{E5A5128F-4587-4F9F-9BCC-D16C976B0383}" type="presParOf" srcId="{53A281EA-1E92-437A-B37C-5ADA26FB92BF}" destId="{75ABE15A-28B6-4C8B-94ED-2D7ACF6DF4BF}" srcOrd="0" destOrd="0" presId="urn:microsoft.com/office/officeart/2005/8/layout/hierarchy1"/>
    <dgm:cxn modelId="{9CB11F13-B215-434D-A9C6-A5103BE6E80E}" type="presParOf" srcId="{75ABE15A-28B6-4C8B-94ED-2D7ACF6DF4BF}" destId="{684A1662-BA01-4DFE-B3AB-7154FF9A0B20}" srcOrd="0" destOrd="0" presId="urn:microsoft.com/office/officeart/2005/8/layout/hierarchy1"/>
    <dgm:cxn modelId="{F337A320-EFBD-4625-822E-ABF1C342D7B7}" type="presParOf" srcId="{75ABE15A-28B6-4C8B-94ED-2D7ACF6DF4BF}" destId="{9682A88B-6B66-44BF-ACDE-D95F50A017DA}" srcOrd="1" destOrd="0" presId="urn:microsoft.com/office/officeart/2005/8/layout/hierarchy1"/>
    <dgm:cxn modelId="{E835561D-4AED-4346-9303-0769451349F0}" type="presParOf" srcId="{53A281EA-1E92-437A-B37C-5ADA26FB92BF}" destId="{DDD15504-4B7B-4495-891B-E3714C12C32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88B3FE-9533-4CD1-B50D-1A56A2A3120C}">
      <dsp:nvSpPr>
        <dsp:cNvPr id="0" name=""/>
        <dsp:cNvSpPr/>
      </dsp:nvSpPr>
      <dsp:spPr>
        <a:xfrm>
          <a:off x="8001014" y="1405930"/>
          <a:ext cx="91440" cy="6438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386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858B59-56E6-4D60-87FF-15CE91E659E1}">
      <dsp:nvSpPr>
        <dsp:cNvPr id="0" name=""/>
        <dsp:cNvSpPr/>
      </dsp:nvSpPr>
      <dsp:spPr>
        <a:xfrm>
          <a:off x="5295203" y="1405930"/>
          <a:ext cx="91440" cy="6438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386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00F8BD-9471-41D9-BF94-5F0C025A27D5}">
      <dsp:nvSpPr>
        <dsp:cNvPr id="0" name=""/>
        <dsp:cNvSpPr/>
      </dsp:nvSpPr>
      <dsp:spPr>
        <a:xfrm>
          <a:off x="2589391" y="1405930"/>
          <a:ext cx="91440" cy="64386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43860"/>
              </a:lnTo>
            </a:path>
          </a:pathLst>
        </a:custGeom>
        <a:noFill/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0F08B2F-ADE3-43B6-8137-FF1406E3DBC6}">
      <dsp:nvSpPr>
        <dsp:cNvPr id="0" name=""/>
        <dsp:cNvSpPr/>
      </dsp:nvSpPr>
      <dsp:spPr>
        <a:xfrm>
          <a:off x="1528188" y="138"/>
          <a:ext cx="2213845" cy="14057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E4ACE5-ED1C-4C40-B643-E226239462E7}">
      <dsp:nvSpPr>
        <dsp:cNvPr id="0" name=""/>
        <dsp:cNvSpPr/>
      </dsp:nvSpPr>
      <dsp:spPr>
        <a:xfrm>
          <a:off x="1774171" y="233822"/>
          <a:ext cx="2213845" cy="1405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Represent</a:t>
          </a:r>
        </a:p>
      </dsp:txBody>
      <dsp:txXfrm>
        <a:off x="1815345" y="274996"/>
        <a:ext cx="2131497" cy="1323444"/>
      </dsp:txXfrm>
    </dsp:sp>
    <dsp:sp modelId="{2CE3F281-3A8D-4856-9EF6-C2EC6A8B85B0}">
      <dsp:nvSpPr>
        <dsp:cNvPr id="0" name=""/>
        <dsp:cNvSpPr/>
      </dsp:nvSpPr>
      <dsp:spPr>
        <a:xfrm>
          <a:off x="1528188" y="2049790"/>
          <a:ext cx="2213845" cy="140579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A190CD4-9F4D-4151-9925-C6A92F05CA6B}">
      <dsp:nvSpPr>
        <dsp:cNvPr id="0" name=""/>
        <dsp:cNvSpPr/>
      </dsp:nvSpPr>
      <dsp:spPr>
        <a:xfrm>
          <a:off x="1774171" y="2283474"/>
          <a:ext cx="2213845" cy="1405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ACE Tiverton School  </a:t>
          </a:r>
        </a:p>
      </dsp:txBody>
      <dsp:txXfrm>
        <a:off x="1815345" y="2324648"/>
        <a:ext cx="2131497" cy="1323444"/>
      </dsp:txXfrm>
    </dsp:sp>
    <dsp:sp modelId="{B0A06EFC-0B46-4847-A1DF-713857B2E965}">
      <dsp:nvSpPr>
        <dsp:cNvPr id="0" name=""/>
        <dsp:cNvSpPr/>
      </dsp:nvSpPr>
      <dsp:spPr>
        <a:xfrm>
          <a:off x="4234000" y="138"/>
          <a:ext cx="2213845" cy="14057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9623E84-4D1C-4DDA-B209-51E564B1C437}">
      <dsp:nvSpPr>
        <dsp:cNvPr id="0" name=""/>
        <dsp:cNvSpPr/>
      </dsp:nvSpPr>
      <dsp:spPr>
        <a:xfrm>
          <a:off x="4479983" y="233822"/>
          <a:ext cx="2213845" cy="1405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Support </a:t>
          </a:r>
        </a:p>
      </dsp:txBody>
      <dsp:txXfrm>
        <a:off x="4521157" y="274996"/>
        <a:ext cx="2131497" cy="1323444"/>
      </dsp:txXfrm>
    </dsp:sp>
    <dsp:sp modelId="{65B3F15D-A03A-45C4-89A3-8EDBF919628F}">
      <dsp:nvSpPr>
        <dsp:cNvPr id="0" name=""/>
        <dsp:cNvSpPr/>
      </dsp:nvSpPr>
      <dsp:spPr>
        <a:xfrm>
          <a:off x="4234000" y="2049790"/>
          <a:ext cx="2213845" cy="140579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FB194C-F4B0-4852-BA3E-C5816C294121}">
      <dsp:nvSpPr>
        <dsp:cNvPr id="0" name=""/>
        <dsp:cNvSpPr/>
      </dsp:nvSpPr>
      <dsp:spPr>
        <a:xfrm>
          <a:off x="4479983" y="2283474"/>
          <a:ext cx="2213845" cy="1405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ACE Tiverton School Community</a:t>
          </a:r>
        </a:p>
      </dsp:txBody>
      <dsp:txXfrm>
        <a:off x="4521157" y="2324648"/>
        <a:ext cx="2131497" cy="1323444"/>
      </dsp:txXfrm>
    </dsp:sp>
    <dsp:sp modelId="{E0F4DAD4-E556-4548-BA27-C2F16A66BD2C}">
      <dsp:nvSpPr>
        <dsp:cNvPr id="0" name=""/>
        <dsp:cNvSpPr/>
      </dsp:nvSpPr>
      <dsp:spPr>
        <a:xfrm>
          <a:off x="6939811" y="138"/>
          <a:ext cx="2213845" cy="14057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467453-7CE9-4D55-8696-9A856AA7A1E6}">
      <dsp:nvSpPr>
        <dsp:cNvPr id="0" name=""/>
        <dsp:cNvSpPr/>
      </dsp:nvSpPr>
      <dsp:spPr>
        <a:xfrm>
          <a:off x="7185794" y="233822"/>
          <a:ext cx="2213845" cy="1405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Promote</a:t>
          </a:r>
        </a:p>
      </dsp:txBody>
      <dsp:txXfrm>
        <a:off x="7226968" y="274996"/>
        <a:ext cx="2131497" cy="1323444"/>
      </dsp:txXfrm>
    </dsp:sp>
    <dsp:sp modelId="{684A1662-BA01-4DFE-B3AB-7154FF9A0B20}">
      <dsp:nvSpPr>
        <dsp:cNvPr id="0" name=""/>
        <dsp:cNvSpPr/>
      </dsp:nvSpPr>
      <dsp:spPr>
        <a:xfrm>
          <a:off x="6939811" y="2049790"/>
          <a:ext cx="2213845" cy="140579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82A88B-6B66-44BF-ACDE-D95F50A017DA}">
      <dsp:nvSpPr>
        <dsp:cNvPr id="0" name=""/>
        <dsp:cNvSpPr/>
      </dsp:nvSpPr>
      <dsp:spPr>
        <a:xfrm>
          <a:off x="7185794" y="2283474"/>
          <a:ext cx="2213845" cy="140579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/>
            <a:t>Ethos of Equality, Inclusion and Community</a:t>
          </a:r>
        </a:p>
      </dsp:txBody>
      <dsp:txXfrm>
        <a:off x="7226968" y="2324648"/>
        <a:ext cx="2131497" cy="13234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30087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4945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8012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601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972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99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80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50301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73777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4685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3158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4371F0-A10B-4258-BB25-E2646C285F35}" type="datetimeFigureOut">
              <a:rPr lang="en-GB" smtClean="0"/>
              <a:t>01/10/2023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3ACDA5-4476-4BB9-8AB4-CA854B1D11C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3357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xhere.com/en/photo/1571981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3">
            <a:extLst>
              <a:ext uri="{FF2B5EF4-FFF2-40B4-BE49-F238E27FC236}">
                <a16:creationId xmlns:a16="http://schemas.microsoft.com/office/drawing/2014/main" id="{5434194B-EB56-4062-98C6-CB72F287E3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0022124" cy="6858000"/>
          </a:xfrm>
          <a:prstGeom prst="rect">
            <a:avLst/>
          </a:prstGeom>
          <a:gradFill>
            <a:gsLst>
              <a:gs pos="0">
                <a:schemeClr val="accent1">
                  <a:lumMod val="100000"/>
                  <a:alpha val="82000"/>
                </a:schemeClr>
              </a:gs>
              <a:gs pos="25000">
                <a:schemeClr val="accent1">
                  <a:alpha val="60000"/>
                </a:schemeClr>
              </a:gs>
              <a:gs pos="94000">
                <a:schemeClr val="bg2">
                  <a:lumMod val="75000"/>
                </a:schemeClr>
              </a:gs>
              <a:gs pos="100000">
                <a:schemeClr val="bg2">
                  <a:lumMod val="75000"/>
                </a:schemeClr>
              </a:gs>
            </a:gsLst>
            <a:lin ang="4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5">
            <a:extLst>
              <a:ext uri="{FF2B5EF4-FFF2-40B4-BE49-F238E27FC236}">
                <a16:creationId xmlns:a16="http://schemas.microsoft.com/office/drawing/2014/main" id="{B3746DB1-35A8-422F-9955-4F8E75DBB0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83FA1EC-A90D-4185-AF33-D8F18B769A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053263" y="4199021"/>
            <a:ext cx="6942221" cy="1907489"/>
          </a:xfrm>
        </p:spPr>
        <p:txBody>
          <a:bodyPr anchor="t">
            <a:normAutofit fontScale="90000"/>
          </a:bodyPr>
          <a:lstStyle/>
          <a:p>
            <a:r>
              <a:rPr lang="en-US" b="1"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ACE Tiverton</a:t>
            </a:r>
            <a:br>
              <a:rPr lang="en-US" b="1">
                <a:effectLst/>
                <a:latin typeface="Calibri" panose="020F0502020204030204" pitchFamily="34" charset="0"/>
                <a:ea typeface="Arial" panose="020B0604020202020204" pitchFamily="34" charset="0"/>
              </a:rPr>
            </a:br>
            <a:r>
              <a:rPr lang="en-US" b="1"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Student </a:t>
            </a:r>
            <a:r>
              <a:rPr lang="en-US" b="1" dirty="0">
                <a:effectLst/>
                <a:latin typeface="Calibri" panose="020F0502020204030204" pitchFamily="34" charset="0"/>
                <a:ea typeface="Arial" panose="020B0604020202020204" pitchFamily="34" charset="0"/>
              </a:rPr>
              <a:t>Leadership </a:t>
            </a:r>
            <a:br>
              <a:rPr lang="en-US" b="1">
                <a:effectLst/>
                <a:latin typeface="Calibri" panose="020F0502020204030204" pitchFamily="34" charset="0"/>
                <a:ea typeface="Arial" panose="020B0604020202020204" pitchFamily="34" charset="0"/>
              </a:rPr>
            </a:br>
            <a:br>
              <a:rPr lang="en-GB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br>
              <a:rPr lang="en-GB" sz="1800" dirty="0">
                <a:effectLst/>
                <a:latin typeface="Arial" panose="020B0604020202020204" pitchFamily="34" charset="0"/>
                <a:ea typeface="Arial" panose="020B0604020202020204" pitchFamily="34" charset="0"/>
              </a:rPr>
            </a:br>
            <a:br>
              <a:rPr lang="en-GB" sz="7200" b="1" dirty="0">
                <a:solidFill>
                  <a:srgbClr val="000000"/>
                </a:solidFill>
              </a:rPr>
            </a:br>
            <a:endParaRPr lang="en-GB" sz="7200" b="1" dirty="0">
              <a:solidFill>
                <a:srgbClr val="000000"/>
              </a:solidFill>
            </a:endParaRPr>
          </a:p>
        </p:txBody>
      </p:sp>
      <p:sp>
        <p:nvSpPr>
          <p:cNvPr id="28" name="Freeform 57">
            <a:extLst>
              <a:ext uri="{FF2B5EF4-FFF2-40B4-BE49-F238E27FC236}">
                <a16:creationId xmlns:a16="http://schemas.microsoft.com/office/drawing/2014/main" id="{B817D9AD-5E85-4E85-AC3E-43E24FA91A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580219"/>
            <a:ext cx="4383459" cy="5287256"/>
          </a:xfrm>
          <a:custGeom>
            <a:avLst/>
            <a:gdLst>
              <a:gd name="connsiteX0" fmla="*/ 1504462 w 4383459"/>
              <a:gd name="connsiteY0" fmla="*/ 0 h 5287256"/>
              <a:gd name="connsiteX1" fmla="*/ 4383459 w 4383459"/>
              <a:gd name="connsiteY1" fmla="*/ 2878997 h 5287256"/>
              <a:gd name="connsiteX2" fmla="*/ 3114137 w 4383459"/>
              <a:gd name="connsiteY2" fmla="*/ 5266307 h 5287256"/>
              <a:gd name="connsiteX3" fmla="*/ 3079653 w 4383459"/>
              <a:gd name="connsiteY3" fmla="*/ 5287256 h 5287256"/>
              <a:gd name="connsiteX4" fmla="*/ 0 w 4383459"/>
              <a:gd name="connsiteY4" fmla="*/ 5287256 h 5287256"/>
              <a:gd name="connsiteX5" fmla="*/ 0 w 4383459"/>
              <a:gd name="connsiteY5" fmla="*/ 427769 h 5287256"/>
              <a:gd name="connsiteX6" fmla="*/ 132161 w 4383459"/>
              <a:gd name="connsiteY6" fmla="*/ 347480 h 5287256"/>
              <a:gd name="connsiteX7" fmla="*/ 1504462 w 4383459"/>
              <a:gd name="connsiteY7" fmla="*/ 0 h 52872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383459" h="5287256">
                <a:moveTo>
                  <a:pt x="1504462" y="0"/>
                </a:moveTo>
                <a:cubicBezTo>
                  <a:pt x="3094488" y="0"/>
                  <a:pt x="4383459" y="1288971"/>
                  <a:pt x="4383459" y="2878997"/>
                </a:cubicBezTo>
                <a:cubicBezTo>
                  <a:pt x="4383459" y="3872763"/>
                  <a:pt x="3879955" y="4748930"/>
                  <a:pt x="3114137" y="5266307"/>
                </a:cubicBezTo>
                <a:lnTo>
                  <a:pt x="3079653" y="5287256"/>
                </a:lnTo>
                <a:lnTo>
                  <a:pt x="0" y="5287256"/>
                </a:lnTo>
                <a:lnTo>
                  <a:pt x="0" y="427769"/>
                </a:lnTo>
                <a:lnTo>
                  <a:pt x="132161" y="347480"/>
                </a:lnTo>
                <a:cubicBezTo>
                  <a:pt x="540096" y="125876"/>
                  <a:pt x="1007579" y="0"/>
                  <a:pt x="1504462" y="0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F0810290-E788-4DE3-B716-DBE58CC6A8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12946" y="0"/>
            <a:ext cx="4185112" cy="3170097"/>
          </a:xfrm>
          <a:custGeom>
            <a:avLst/>
            <a:gdLst>
              <a:gd name="connsiteX0" fmla="*/ 301225 w 4185112"/>
              <a:gd name="connsiteY0" fmla="*/ 0 h 3170097"/>
              <a:gd name="connsiteX1" fmla="*/ 3883887 w 4185112"/>
              <a:gd name="connsiteY1" fmla="*/ 0 h 3170097"/>
              <a:gd name="connsiteX2" fmla="*/ 3932552 w 4185112"/>
              <a:gd name="connsiteY2" fmla="*/ 80105 h 3170097"/>
              <a:gd name="connsiteX3" fmla="*/ 4185112 w 4185112"/>
              <a:gd name="connsiteY3" fmla="*/ 1077541 h 3170097"/>
              <a:gd name="connsiteX4" fmla="*/ 2092556 w 4185112"/>
              <a:gd name="connsiteY4" fmla="*/ 3170097 h 3170097"/>
              <a:gd name="connsiteX5" fmla="*/ 0 w 4185112"/>
              <a:gd name="connsiteY5" fmla="*/ 1077541 h 3170097"/>
              <a:gd name="connsiteX6" fmla="*/ 252561 w 4185112"/>
              <a:gd name="connsiteY6" fmla="*/ 80105 h 317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85112" h="3170097">
                <a:moveTo>
                  <a:pt x="301225" y="0"/>
                </a:moveTo>
                <a:lnTo>
                  <a:pt x="3883887" y="0"/>
                </a:lnTo>
                <a:lnTo>
                  <a:pt x="3932552" y="80105"/>
                </a:lnTo>
                <a:cubicBezTo>
                  <a:pt x="4093621" y="376606"/>
                  <a:pt x="4185112" y="716389"/>
                  <a:pt x="4185112" y="1077541"/>
                </a:cubicBezTo>
                <a:cubicBezTo>
                  <a:pt x="4185112" y="2233228"/>
                  <a:pt x="3248243" y="3170097"/>
                  <a:pt x="2092556" y="3170097"/>
                </a:cubicBezTo>
                <a:cubicBezTo>
                  <a:pt x="936869" y="3170097"/>
                  <a:pt x="0" y="2233228"/>
                  <a:pt x="0" y="1077541"/>
                </a:cubicBezTo>
                <a:cubicBezTo>
                  <a:pt x="0" y="716389"/>
                  <a:pt x="91491" y="376606"/>
                  <a:pt x="252561" y="80105"/>
                </a:cubicBezTo>
                <a:close/>
              </a:path>
            </a:pathLst>
          </a:custGeom>
          <a:solidFill>
            <a:srgbClr val="FFFFFF"/>
          </a:solidFill>
          <a:ln>
            <a:gradFill>
              <a:gsLst>
                <a:gs pos="0">
                  <a:schemeClr val="accent1">
                    <a:lumMod val="40000"/>
                    <a:lumOff val="60000"/>
                  </a:schemeClr>
                </a:gs>
                <a:gs pos="23000">
                  <a:schemeClr val="accent1">
                    <a:lumMod val="45000"/>
                    <a:lumOff val="55000"/>
                  </a:schemeClr>
                </a:gs>
                <a:gs pos="83000">
                  <a:schemeClr val="bg2">
                    <a:lumMod val="75000"/>
                  </a:schemeClr>
                </a:gs>
                <a:gs pos="100000">
                  <a:schemeClr val="bg2">
                    <a:lumMod val="75000"/>
                  </a:scheme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2718DCAA-B9B0-4A80-8B92-853B2A20D46E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8595" y="281350"/>
            <a:ext cx="2754249" cy="19613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15E128-B3FE-4FE0-EF37-6C9F928961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5254" y="2788837"/>
            <a:ext cx="3202387" cy="3202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2025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4" name="Rectangle 35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Content Placeholder 3" descr="A building with a lot of parking lot&#10;&#10;Description automatically generated">
            <a:extLst>
              <a:ext uri="{FF2B5EF4-FFF2-40B4-BE49-F238E27FC236}">
                <a16:creationId xmlns:a16="http://schemas.microsoft.com/office/drawing/2014/main" id="{9223CA82-D218-E330-B1A4-533C16FA03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91" r="23298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45" name="Rectangle 37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5E0106-D041-428A-A8D9-1E7ED28B7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2"/>
            <a:ext cx="4179744" cy="4783137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76200" marR="121285">
              <a:spcAft>
                <a:spcPts val="0"/>
              </a:spcAft>
            </a:pPr>
            <a:r>
              <a:rPr lang="en-US" sz="3000" b="1" dirty="0">
                <a:effectLst/>
                <a:latin typeface="+mn-lt"/>
              </a:rPr>
              <a:t>Do</a:t>
            </a:r>
            <a:r>
              <a:rPr lang="en-US" sz="3000" b="1" spc="-20" dirty="0">
                <a:effectLst/>
                <a:latin typeface="+mn-lt"/>
              </a:rPr>
              <a:t> </a:t>
            </a:r>
            <a:r>
              <a:rPr lang="en-US" sz="3000" b="1" dirty="0">
                <a:effectLst/>
                <a:latin typeface="+mn-lt"/>
              </a:rPr>
              <a:t>you</a:t>
            </a:r>
            <a:r>
              <a:rPr lang="en-US" sz="3000" b="1" spc="-20" dirty="0">
                <a:effectLst/>
                <a:latin typeface="+mn-lt"/>
              </a:rPr>
              <a:t> </a:t>
            </a:r>
            <a:r>
              <a:rPr lang="en-US" sz="3000" b="1" dirty="0">
                <a:effectLst/>
                <a:latin typeface="+mn-lt"/>
              </a:rPr>
              <a:t>have</a:t>
            </a:r>
            <a:r>
              <a:rPr lang="en-US" sz="3000" b="1" spc="-20" dirty="0">
                <a:effectLst/>
                <a:latin typeface="+mn-lt"/>
              </a:rPr>
              <a:t> </a:t>
            </a:r>
            <a:r>
              <a:rPr lang="en-US" sz="3000" b="1" dirty="0">
                <a:effectLst/>
                <a:latin typeface="+mn-lt"/>
              </a:rPr>
              <a:t>something</a:t>
            </a:r>
            <a:r>
              <a:rPr lang="en-US" sz="3000" b="1" spc="-25" dirty="0">
                <a:effectLst/>
                <a:latin typeface="+mn-lt"/>
              </a:rPr>
              <a:t> </a:t>
            </a:r>
            <a:r>
              <a:rPr lang="en-US" sz="3000" b="1" dirty="0">
                <a:effectLst/>
                <a:latin typeface="+mn-lt"/>
              </a:rPr>
              <a:t>special</a:t>
            </a:r>
            <a:r>
              <a:rPr lang="en-US" sz="3000" b="1" spc="-25" dirty="0">
                <a:effectLst/>
                <a:latin typeface="+mn-lt"/>
              </a:rPr>
              <a:t> </a:t>
            </a:r>
            <a:r>
              <a:rPr lang="en-US" sz="3000" b="1" dirty="0">
                <a:effectLst/>
                <a:latin typeface="+mn-lt"/>
              </a:rPr>
              <a:t>to</a:t>
            </a:r>
            <a:r>
              <a:rPr lang="en-US" sz="3000" b="1" spc="-35" dirty="0">
                <a:effectLst/>
                <a:latin typeface="+mn-lt"/>
              </a:rPr>
              <a:t> </a:t>
            </a:r>
            <a:r>
              <a:rPr lang="en-US" sz="3000" b="1" dirty="0">
                <a:effectLst/>
                <a:latin typeface="+mn-lt"/>
              </a:rPr>
              <a:t>offer?</a:t>
            </a:r>
            <a:br>
              <a:rPr lang="en-US" sz="3000" b="1" dirty="0">
                <a:effectLst/>
                <a:latin typeface="+mn-lt"/>
              </a:rPr>
            </a:br>
            <a:br>
              <a:rPr lang="en-US" sz="3000" b="1" dirty="0">
                <a:effectLst/>
                <a:latin typeface="+mn-lt"/>
              </a:rPr>
            </a:br>
            <a:br>
              <a:rPr lang="en-US" sz="3000" b="1" dirty="0">
                <a:effectLst/>
                <a:latin typeface="+mn-lt"/>
              </a:rPr>
            </a:br>
            <a:br>
              <a:rPr lang="en-US" sz="3000" dirty="0">
                <a:effectLst/>
                <a:latin typeface="+mn-lt"/>
              </a:rPr>
            </a:br>
            <a:r>
              <a:rPr lang="en-US" sz="3000" dirty="0">
                <a:effectLst/>
                <a:latin typeface="+mn-lt"/>
              </a:rPr>
              <a:t>Do</a:t>
            </a:r>
            <a:r>
              <a:rPr lang="en-US" sz="3000" spc="-20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you</a:t>
            </a:r>
            <a:r>
              <a:rPr lang="en-US" sz="3000" spc="-20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believe</a:t>
            </a:r>
            <a:r>
              <a:rPr lang="en-US" sz="3000" spc="-20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that</a:t>
            </a:r>
            <a:r>
              <a:rPr lang="en-US" sz="3000" spc="-20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you</a:t>
            </a:r>
            <a:r>
              <a:rPr lang="en-US" sz="3000" spc="-35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can</a:t>
            </a:r>
            <a:r>
              <a:rPr lang="en-US" sz="3000" spc="-25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make</a:t>
            </a:r>
            <a:r>
              <a:rPr lang="en-US" sz="3000" spc="-20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an</a:t>
            </a:r>
            <a:r>
              <a:rPr lang="en-US" sz="3000" spc="-25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active,</a:t>
            </a:r>
            <a:r>
              <a:rPr lang="en-US" sz="3000" spc="-25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positive</a:t>
            </a:r>
            <a:r>
              <a:rPr lang="en-US" sz="3000" spc="-20" dirty="0">
                <a:effectLst/>
                <a:latin typeface="+mn-lt"/>
              </a:rPr>
              <a:t> </a:t>
            </a:r>
            <a:r>
              <a:rPr lang="en-US" sz="3000" dirty="0">
                <a:effectLst/>
                <a:latin typeface="+mn-lt"/>
              </a:rPr>
              <a:t>and valuable contribution to your School Community?</a:t>
            </a:r>
          </a:p>
        </p:txBody>
      </p:sp>
      <p:sp>
        <p:nvSpPr>
          <p:cNvPr id="46" name="Rectangle 39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Rectangle 41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4D60C3AA-160D-4BEA-84F8-BD1671F6476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97" y="0"/>
            <a:ext cx="1727200" cy="11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2345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" name="Rectangle 40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Freeform: Shape 42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FD0A26F-E155-4CD0-B1B5-109721CBAC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rgbClr val="FFFFFF"/>
                </a:solidFill>
              </a:rPr>
              <a:t>Student Leadership Roles:</a:t>
            </a:r>
          </a:p>
        </p:txBody>
      </p:sp>
      <p:sp>
        <p:nvSpPr>
          <p:cNvPr id="45" name="Arc 44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13FAC407-D103-4AD6-9EB5-4E2F2B694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>
              <a:buNone/>
            </a:pPr>
            <a:br>
              <a:rPr lang="en-US" b="1" dirty="0"/>
            </a:br>
            <a:r>
              <a:rPr lang="en-US" dirty="0"/>
              <a:t>Senior Student </a:t>
            </a:r>
            <a:br>
              <a:rPr lang="en-US" dirty="0"/>
            </a:br>
            <a:r>
              <a:rPr lang="en-US" dirty="0"/>
              <a:t>Deputy Senior Students</a:t>
            </a:r>
            <a:br>
              <a:rPr lang="en-US" dirty="0"/>
            </a:br>
            <a:r>
              <a:rPr lang="en-US" dirty="0"/>
              <a:t>Sports Leaders</a:t>
            </a:r>
            <a:br>
              <a:rPr lang="en-US" dirty="0"/>
            </a:br>
            <a:r>
              <a:rPr lang="en-US" dirty="0"/>
              <a:t>School Wellbeing Leaders</a:t>
            </a:r>
            <a:br>
              <a:rPr lang="en-US" dirty="0"/>
            </a:br>
            <a:r>
              <a:rPr lang="en-US" dirty="0"/>
              <a:t>Mental Health &amp; LGBTQ+ leader</a:t>
            </a:r>
            <a:br>
              <a:rPr lang="en-US" dirty="0"/>
            </a:br>
            <a:r>
              <a:rPr lang="en-US" dirty="0"/>
              <a:t>Student Council</a:t>
            </a:r>
            <a:endParaRPr lang="en-GB" dirty="0"/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E5E91F85-D03C-435C-BF03-B7E8F5E9D19E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97" y="0"/>
            <a:ext cx="1727200" cy="11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621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2170031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9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082819" y="0"/>
            <a:ext cx="4097211" cy="2170661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48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010646" y="-5010043"/>
            <a:ext cx="2170709" cy="12192000"/>
          </a:xfrm>
          <a:prstGeom prst="rect">
            <a:avLst/>
          </a:prstGeom>
          <a:gradFill>
            <a:gsLst>
              <a:gs pos="23000">
                <a:schemeClr val="accent1">
                  <a:lumMod val="75000"/>
                  <a:alpha val="16000"/>
                </a:schemeClr>
              </a:gs>
              <a:gs pos="99000">
                <a:srgbClr val="000000">
                  <a:alpha val="45000"/>
                </a:srgbClr>
              </a:gs>
            </a:gsLst>
            <a:lin ang="21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5D9536D-AE25-4DE3-BAA9-6E8CF8337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3564" y="348865"/>
            <a:ext cx="9718111" cy="1576446"/>
          </a:xfrm>
        </p:spPr>
        <p:txBody>
          <a:bodyPr anchor="ctr">
            <a:normAutofit/>
          </a:bodyPr>
          <a:lstStyle/>
          <a:p>
            <a:pPr marL="304165">
              <a:tabLst>
                <a:tab pos="532765" algn="l"/>
              </a:tabLst>
            </a:pPr>
            <a:r>
              <a:rPr lang="en-GB" sz="3600" b="1" dirty="0">
                <a:solidFill>
                  <a:schemeClr val="bg1"/>
                </a:solidFill>
                <a:latin typeface="+mn-lt"/>
              </a:rPr>
              <a:t>Student Leadership - </a:t>
            </a:r>
            <a:r>
              <a:rPr lang="en-US" sz="3600" b="1" spc="-10" dirty="0">
                <a:solidFill>
                  <a:schemeClr val="bg1"/>
                </a:solidFill>
                <a:effectLst/>
                <a:latin typeface="+mn-lt"/>
                <a:ea typeface="Arial" panose="020B0604020202020204" pitchFamily="34" charset="0"/>
              </a:rPr>
              <a:t>Responsibilities</a:t>
            </a:r>
            <a:endParaRPr lang="en-GB" sz="3600" dirty="0">
              <a:solidFill>
                <a:schemeClr val="bg1"/>
              </a:solidFill>
              <a:effectLst/>
              <a:latin typeface="+mn-lt"/>
              <a:ea typeface="Arial" panose="020B0604020202020204" pitchFamily="34" charset="0"/>
            </a:endParaRPr>
          </a:p>
        </p:txBody>
      </p:sp>
      <p:pic>
        <p:nvPicPr>
          <p:cNvPr id="4" name="Picture 3" descr="A picture containing drawing&#10;&#10;Description automatically generated">
            <a:extLst>
              <a:ext uri="{FF2B5EF4-FFF2-40B4-BE49-F238E27FC236}">
                <a16:creationId xmlns:a16="http://schemas.microsoft.com/office/drawing/2014/main" id="{CA2AC6C1-48D0-4C7D-9F99-89D074A20387}"/>
              </a:ext>
            </a:extLst>
          </p:cNvPr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0536" y="32366"/>
            <a:ext cx="1098415" cy="785781"/>
          </a:xfrm>
          <a:prstGeom prst="rect">
            <a:avLst/>
          </a:prstGeom>
        </p:spPr>
      </p:pic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16FB3F9F-AC7B-4EF5-BF7F-290C93B0E0B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4780212"/>
              </p:ext>
            </p:extLst>
          </p:nvPr>
        </p:nvGraphicFramePr>
        <p:xfrm>
          <a:off x="644056" y="2615979"/>
          <a:ext cx="10927829" cy="36894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086358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025D92C0-1495-D20F-CDB1-9635F827E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400" b="1"/>
              <a:t>ACE Tiverton Senior Student</a:t>
            </a:r>
          </a:p>
        </p:txBody>
      </p:sp>
      <p:sp>
        <p:nvSpPr>
          <p:cNvPr id="82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E374225-D55D-6254-0191-78A2344FD85A}"/>
              </a:ext>
            </a:extLst>
          </p:cNvPr>
          <p:cNvSpPr txBox="1"/>
          <p:nvPr/>
        </p:nvSpPr>
        <p:spPr>
          <a:xfrm>
            <a:off x="640080" y="287289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To represent ACE Tiverton School with professionalism, Commitment and Respect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To support and guide students in the ACE Tiverton School way and to achieving excellence.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To model outstanding behaviour, attendance, and attitude to learning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To represent ACE Tiverton School at Open Events, External events, and celebrations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To support the Student and Family Support Team with Assemblies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To support all Student Council Meetings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To promote the ethos of Equality, Inclusion and Community.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Meet with Candidates for Teaching Positions supported by SLT.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Take part in Student Panel during interview process supported by SLT.</a:t>
            </a:r>
          </a:p>
          <a:p>
            <a:pPr marL="228600"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1000"/>
              <a:t>Support with School Tours for prospective staff, parents, and visitors</a:t>
            </a:r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/>
          </a:p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000"/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6AF60CA6-FF6D-813D-F727-31007C2A8C7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322" r="12320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4D60C3AA-160D-4BEA-84F8-BD1671F6476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97" y="0"/>
            <a:ext cx="1727200" cy="11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0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025D92C0-1495-D20F-CDB1-9635F827E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b="1" dirty="0"/>
              <a:t>ACE Tiverton </a:t>
            </a:r>
            <a:r>
              <a:rPr lang="en-US" sz="4200" b="1" spc="-20" dirty="0">
                <a:effectLst/>
              </a:rPr>
              <a:t>Deputy</a:t>
            </a:r>
            <a:r>
              <a:rPr lang="en-US" sz="4200" b="1" spc="-30" dirty="0">
                <a:effectLst/>
              </a:rPr>
              <a:t> </a:t>
            </a:r>
            <a:r>
              <a:rPr lang="en-US" sz="4200" b="1" dirty="0"/>
              <a:t>Senior Student</a:t>
            </a:r>
          </a:p>
        </p:txBody>
      </p:sp>
      <p:sp>
        <p:nvSpPr>
          <p:cNvPr id="8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9152C1E-027B-4B73-72A7-EB44A8DF62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pPr>
              <a:spcAft>
                <a:spcPts val="600"/>
              </a:spcAft>
            </a:pPr>
            <a:r>
              <a:rPr lang="en-US" sz="900" dirty="0"/>
              <a:t>To represent ACE Tiverton School with professionalism, Commitment and Respect</a:t>
            </a:r>
          </a:p>
          <a:p>
            <a:pPr>
              <a:spcAft>
                <a:spcPts val="600"/>
              </a:spcAft>
            </a:pPr>
            <a:r>
              <a:rPr lang="en-US" sz="900" dirty="0"/>
              <a:t>To support and guide students in the ACE Tiverton School way and to achieving excellence.</a:t>
            </a:r>
          </a:p>
          <a:p>
            <a:pPr>
              <a:spcAft>
                <a:spcPts val="600"/>
              </a:spcAft>
            </a:pPr>
            <a:r>
              <a:rPr lang="en-US" sz="900" dirty="0"/>
              <a:t>To model outstanding </a:t>
            </a:r>
            <a:r>
              <a:rPr lang="en-US" sz="900" dirty="0" err="1"/>
              <a:t>behaviour</a:t>
            </a:r>
            <a:r>
              <a:rPr lang="en-US" sz="900" dirty="0"/>
              <a:t>, attendance, and attitude to learning</a:t>
            </a:r>
          </a:p>
          <a:p>
            <a:pPr>
              <a:spcAft>
                <a:spcPts val="600"/>
              </a:spcAft>
            </a:pPr>
            <a:r>
              <a:rPr lang="en-US" sz="900" dirty="0"/>
              <a:t>To attend all student council meetings</a:t>
            </a:r>
          </a:p>
          <a:p>
            <a:pPr>
              <a:spcAft>
                <a:spcPts val="600"/>
              </a:spcAft>
            </a:pPr>
            <a:r>
              <a:rPr lang="en-US" sz="900" dirty="0"/>
              <a:t>To support younger students in the school community with kindness, respect and understanding</a:t>
            </a:r>
          </a:p>
          <a:p>
            <a:pPr>
              <a:spcAft>
                <a:spcPts val="600"/>
              </a:spcAft>
            </a:pPr>
            <a:r>
              <a:rPr lang="en-US" sz="900" dirty="0"/>
              <a:t>To promote the ethos of Equality, Inclusion and Community.</a:t>
            </a:r>
          </a:p>
          <a:p>
            <a:pPr>
              <a:spcAft>
                <a:spcPts val="600"/>
              </a:spcAft>
            </a:pPr>
            <a:r>
              <a:rPr lang="en-US" sz="900" dirty="0"/>
              <a:t>Support with School Tours for prospective staff, parents and visitors</a:t>
            </a:r>
          </a:p>
          <a:p>
            <a:pPr>
              <a:spcAft>
                <a:spcPts val="600"/>
              </a:spcAft>
            </a:pPr>
            <a:r>
              <a:rPr lang="en-US" sz="900" dirty="0"/>
              <a:t>Support in others leadership working with our Student Council, Sports Leader, and School Wellbeing Leaders</a:t>
            </a:r>
          </a:p>
          <a:p>
            <a:pPr>
              <a:spcAft>
                <a:spcPts val="600"/>
              </a:spcAft>
            </a:pPr>
            <a:endParaRPr lang="en-US" sz="900" dirty="0"/>
          </a:p>
          <a:p>
            <a:pPr>
              <a:spcAft>
                <a:spcPts val="600"/>
              </a:spcAft>
            </a:pPr>
            <a:endParaRPr lang="en-US" sz="900" dirty="0"/>
          </a:p>
        </p:txBody>
      </p:sp>
      <p:pic>
        <p:nvPicPr>
          <p:cNvPr id="3" name="Picture 2" descr="A person looking at the earth&#10;&#10;Description automatically generated">
            <a:extLst>
              <a:ext uri="{FF2B5EF4-FFF2-40B4-BE49-F238E27FC236}">
                <a16:creationId xmlns:a16="http://schemas.microsoft.com/office/drawing/2014/main" id="{61BD1DC2-E590-13E8-DA2D-047A135A70D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" b="25226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4D60C3AA-160D-4BEA-84F8-BD1671F6476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97" y="0"/>
            <a:ext cx="1727200" cy="11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519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7" name="Rectangle 8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025D92C0-1495-D20F-CDB1-9635F827E0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b="1"/>
              <a:t>ACE Tiverton Student Leadership Roles:</a:t>
            </a:r>
          </a:p>
        </p:txBody>
      </p:sp>
      <p:sp>
        <p:nvSpPr>
          <p:cNvPr id="8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97428C-B300-6A4F-DF1B-5872E8A415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000" b="1"/>
              <a:t>Sports Leaders </a:t>
            </a:r>
          </a:p>
          <a:p>
            <a:r>
              <a:rPr lang="en-US" sz="1000">
                <a:effectLst/>
              </a:rPr>
              <a:t>Encourage young people and other sports leaders to develop and maintain integrity in their relationship with others.</a:t>
            </a:r>
          </a:p>
          <a:p>
            <a:br>
              <a:rPr lang="en-US" sz="1000"/>
            </a:br>
            <a:r>
              <a:rPr lang="en-US" sz="1000" b="1"/>
              <a:t>School Wellbeing Leaders</a:t>
            </a:r>
          </a:p>
          <a:p>
            <a:r>
              <a:rPr lang="en-US" sz="1000">
                <a:effectLst/>
              </a:rPr>
              <a:t>To promote Mental Health and Well-being throughout the school</a:t>
            </a:r>
            <a:r>
              <a:rPr lang="en-US" sz="1000" b="1">
                <a:effectLst/>
              </a:rPr>
              <a:t>.</a:t>
            </a:r>
          </a:p>
          <a:p>
            <a:br>
              <a:rPr lang="en-US" sz="1000"/>
            </a:br>
            <a:r>
              <a:rPr lang="en-US" sz="1000" b="1"/>
              <a:t>Mental Health &amp; LGBTQ+ leader</a:t>
            </a:r>
          </a:p>
          <a:p>
            <a:r>
              <a:rPr lang="en-US" sz="1000">
                <a:effectLst/>
              </a:rPr>
              <a:t>To work as a buddy/mentor to young people</a:t>
            </a:r>
            <a:r>
              <a:rPr lang="en-US" sz="1000" spc="-15">
                <a:effectLst/>
              </a:rPr>
              <a:t> </a:t>
            </a:r>
            <a:r>
              <a:rPr lang="en-US" sz="1000">
                <a:effectLst/>
              </a:rPr>
              <a:t>who have experienced</a:t>
            </a:r>
            <a:r>
              <a:rPr lang="en-US" sz="1000" spc="-10">
                <a:effectLst/>
              </a:rPr>
              <a:t> </a:t>
            </a:r>
            <a:r>
              <a:rPr lang="en-US" sz="1000">
                <a:effectLst/>
              </a:rPr>
              <a:t>mental health and well-being issues</a:t>
            </a:r>
            <a:br>
              <a:rPr lang="en-US" sz="1000"/>
            </a:br>
            <a:endParaRPr lang="en-US" sz="1000"/>
          </a:p>
          <a:p>
            <a:r>
              <a:rPr lang="en-US" sz="1000" b="1"/>
              <a:t>Student Council</a:t>
            </a:r>
          </a:p>
          <a:p>
            <a:r>
              <a:rPr lang="en-US" sz="1000">
                <a:effectLst/>
              </a:rPr>
              <a:t>To represent ACE Tiverton school community. To</a:t>
            </a:r>
            <a:r>
              <a:rPr lang="en-US" sz="1000" spc="-30">
                <a:effectLst/>
              </a:rPr>
              <a:t> </a:t>
            </a:r>
            <a:r>
              <a:rPr lang="en-US" sz="1000">
                <a:effectLst/>
              </a:rPr>
              <a:t>model</a:t>
            </a:r>
            <a:r>
              <a:rPr lang="en-US" sz="1000" spc="-30">
                <a:effectLst/>
              </a:rPr>
              <a:t> </a:t>
            </a:r>
            <a:r>
              <a:rPr lang="en-US" sz="1000">
                <a:effectLst/>
              </a:rPr>
              <a:t>the</a:t>
            </a:r>
            <a:r>
              <a:rPr lang="en-US" sz="1000" spc="-25">
                <a:effectLst/>
              </a:rPr>
              <a:t> </a:t>
            </a:r>
            <a:r>
              <a:rPr lang="en-US" sz="1000">
                <a:effectLst/>
              </a:rPr>
              <a:t>ethos</a:t>
            </a:r>
            <a:r>
              <a:rPr lang="en-US" sz="1000" spc="-30">
                <a:effectLst/>
              </a:rPr>
              <a:t> </a:t>
            </a:r>
            <a:r>
              <a:rPr lang="en-US" sz="1000">
                <a:effectLst/>
              </a:rPr>
              <a:t>of</a:t>
            </a:r>
            <a:r>
              <a:rPr lang="en-US" sz="1000" spc="-40">
                <a:effectLst/>
              </a:rPr>
              <a:t> </a:t>
            </a:r>
            <a:r>
              <a:rPr lang="en-US" sz="1000">
                <a:effectLst/>
              </a:rPr>
              <a:t>Equality,</a:t>
            </a:r>
            <a:r>
              <a:rPr lang="en-US" sz="1000" spc="-30">
                <a:effectLst/>
              </a:rPr>
              <a:t> </a:t>
            </a:r>
            <a:r>
              <a:rPr lang="en-US" sz="1000">
                <a:effectLst/>
              </a:rPr>
              <a:t>Inclusion,</a:t>
            </a:r>
            <a:r>
              <a:rPr lang="en-US" sz="1000" spc="-30">
                <a:effectLst/>
              </a:rPr>
              <a:t> </a:t>
            </a:r>
            <a:r>
              <a:rPr lang="en-US" sz="1000">
                <a:effectLst/>
              </a:rPr>
              <a:t>Community,</a:t>
            </a:r>
            <a:r>
              <a:rPr lang="en-US" sz="1000" spc="-35">
                <a:effectLst/>
              </a:rPr>
              <a:t> </a:t>
            </a:r>
            <a:r>
              <a:rPr lang="en-US" sz="1000">
                <a:effectLst/>
              </a:rPr>
              <a:t>and</a:t>
            </a:r>
            <a:r>
              <a:rPr lang="en-US" sz="1000" spc="-45">
                <a:effectLst/>
              </a:rPr>
              <a:t> </a:t>
            </a:r>
            <a:r>
              <a:rPr lang="en-US" sz="1000">
                <a:effectLst/>
              </a:rPr>
              <a:t>mutual</a:t>
            </a:r>
            <a:r>
              <a:rPr lang="en-US" sz="1000" spc="-30">
                <a:effectLst/>
              </a:rPr>
              <a:t> </a:t>
            </a:r>
            <a:r>
              <a:rPr lang="en-US" sz="1000" spc="-10">
                <a:effectLst/>
              </a:rPr>
              <a:t>respect</a:t>
            </a:r>
            <a:endParaRPr lang="en-US" sz="1000"/>
          </a:p>
          <a:p>
            <a:pPr>
              <a:spcAft>
                <a:spcPts val="600"/>
              </a:spcAft>
            </a:pPr>
            <a:endParaRPr lang="en-US" sz="100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45EE624-33F8-C5A6-2AF1-55DD5FAD386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20" r="4646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pic>
        <p:nvPicPr>
          <p:cNvPr id="21" name="Picture 20" descr="A picture containing drawing&#10;&#10;Description automatically generated">
            <a:extLst>
              <a:ext uri="{FF2B5EF4-FFF2-40B4-BE49-F238E27FC236}">
                <a16:creationId xmlns:a16="http://schemas.microsoft.com/office/drawing/2014/main" id="{4D60C3AA-160D-4BEA-84F8-BD1671F64765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997" y="0"/>
            <a:ext cx="1727200" cy="119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3521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lowchart: Document 8">
            <a:extLst>
              <a:ext uri="{FF2B5EF4-FFF2-40B4-BE49-F238E27FC236}">
                <a16:creationId xmlns:a16="http://schemas.microsoft.com/office/drawing/2014/main" id="{D12DDE76-C203-4047-9998-63900085B5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38175" y="0"/>
            <a:ext cx="3248025" cy="3400426"/>
          </a:xfrm>
          <a:prstGeom prst="flowChartDocument">
            <a:avLst/>
          </a:prstGeom>
          <a:solidFill>
            <a:srgbClr val="7579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D1C11A-E333-74DD-6AA4-426C2D44E548}"/>
              </a:ext>
            </a:extLst>
          </p:cNvPr>
          <p:cNvSpPr txBox="1"/>
          <p:nvPr/>
        </p:nvSpPr>
        <p:spPr>
          <a:xfrm>
            <a:off x="838200" y="171162"/>
            <a:ext cx="2840182" cy="2371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Student Leadership </a:t>
            </a:r>
            <a:br>
              <a:rPr lang="en-US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</a:br>
            <a:r>
              <a:rPr lang="en-US" sz="32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Structure</a:t>
            </a:r>
          </a:p>
        </p:txBody>
      </p:sp>
      <p:pic>
        <p:nvPicPr>
          <p:cNvPr id="3" name="Picture 2" descr="A chart with text and images&#10;&#10;Description automatically generated with medium confidence">
            <a:extLst>
              <a:ext uri="{FF2B5EF4-FFF2-40B4-BE49-F238E27FC236}">
                <a16:creationId xmlns:a16="http://schemas.microsoft.com/office/drawing/2014/main" id="{FB4CF0E6-8E92-06AD-06E5-F9B9006F35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4941" y="640080"/>
            <a:ext cx="6973520" cy="557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34874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 descr="A person writing on a clipboard&#10;&#10;Description automatically generated">
            <a:extLst>
              <a:ext uri="{FF2B5EF4-FFF2-40B4-BE49-F238E27FC236}">
                <a16:creationId xmlns:a16="http://schemas.microsoft.com/office/drawing/2014/main" id="{2B4219C3-47A9-AD90-F80E-C144289AFAB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5884" r="-1" b="-1"/>
          <a:stretch/>
        </p:blipFill>
        <p:spPr>
          <a:xfrm>
            <a:off x="1" y="10"/>
            <a:ext cx="9669642" cy="6857990"/>
          </a:xfrm>
          <a:prstGeom prst="rect">
            <a:avLst/>
          </a:prstGeom>
        </p:spPr>
      </p:pic>
      <p:sp>
        <p:nvSpPr>
          <p:cNvPr id="27" name="Rectangle 26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125019" y="0"/>
            <a:ext cx="7066978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533C2B-217A-7CF0-C569-23E9A7BE91F2}"/>
              </a:ext>
            </a:extLst>
          </p:cNvPr>
          <p:cNvSpPr txBox="1"/>
          <p:nvPr/>
        </p:nvSpPr>
        <p:spPr>
          <a:xfrm>
            <a:off x="8366762" y="272025"/>
            <a:ext cx="3822189" cy="59334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600" b="1" u="sng" dirty="0">
              <a:effectLst/>
              <a:uFill>
                <a:solidFill>
                  <a:srgbClr val="000000"/>
                </a:solidFill>
              </a:uFill>
            </a:endParaRPr>
          </a:p>
          <a:p>
            <a:pPr algn="ctr" defTabSz="914400">
              <a:lnSpc>
                <a:spcPct val="90000"/>
              </a:lnSpc>
            </a:pPr>
            <a:r>
              <a:rPr lang="en-US" sz="2000" b="1" u="none" strike="noStrike" dirty="0">
                <a:effectLst/>
                <a:uFill>
                  <a:solidFill>
                    <a:srgbClr val="000000"/>
                  </a:solidFill>
                </a:uFill>
              </a:rPr>
              <a:t>The</a:t>
            </a:r>
            <a:r>
              <a:rPr lang="en-US" sz="2000" b="1" u="none" strike="noStrike" spc="-80" dirty="0">
                <a:effectLst/>
                <a:uFill>
                  <a:solidFill>
                    <a:srgbClr val="000000"/>
                  </a:solidFill>
                </a:uFill>
              </a:rPr>
              <a:t> </a:t>
            </a:r>
            <a:r>
              <a:rPr lang="en-US" sz="2000" b="1" u="none" strike="noStrike" dirty="0">
                <a:effectLst/>
                <a:uFill>
                  <a:solidFill>
                    <a:srgbClr val="000000"/>
                  </a:solidFill>
                </a:uFill>
              </a:rPr>
              <a:t>Application</a:t>
            </a:r>
            <a:r>
              <a:rPr lang="en-US" sz="2000" b="1" u="none" strike="noStrike" spc="-85" dirty="0">
                <a:effectLst/>
                <a:uFill>
                  <a:solidFill>
                    <a:srgbClr val="000000"/>
                  </a:solidFill>
                </a:uFill>
              </a:rPr>
              <a:t> </a:t>
            </a:r>
            <a:r>
              <a:rPr lang="en-US" sz="2000" b="1" u="none" strike="noStrike" spc="-10" dirty="0">
                <a:effectLst/>
                <a:uFill>
                  <a:solidFill>
                    <a:srgbClr val="000000"/>
                  </a:solidFill>
                </a:uFill>
              </a:rPr>
              <a:t>Process</a:t>
            </a:r>
            <a:endParaRPr lang="en-US" sz="2000" b="1" u="sng" dirty="0">
              <a:effectLst/>
              <a:uFill>
                <a:solidFill>
                  <a:srgbClr val="000000"/>
                </a:solidFill>
              </a:uFill>
            </a:endParaRPr>
          </a:p>
          <a:p>
            <a:pPr indent="-228600" defTabSz="914400">
              <a:lnSpc>
                <a:spcPct val="90000"/>
              </a:lnSpc>
              <a:buFont typeface="Arial" panose="020B0604020202020204" pitchFamily="34" charset="0"/>
              <a:buChar char="•"/>
            </a:pPr>
            <a:endParaRPr lang="en-US" sz="1600" dirty="0">
              <a:effectLst/>
            </a:endParaRPr>
          </a:p>
          <a:p>
            <a:pPr marR="121285" defTabSz="914400">
              <a:lnSpc>
                <a:spcPct val="90000"/>
              </a:lnSpc>
              <a:spcAft>
                <a:spcPts val="0"/>
              </a:spcAft>
            </a:pPr>
            <a:r>
              <a:rPr lang="en-US" sz="1600" dirty="0">
                <a:effectLst/>
              </a:rPr>
              <a:t>The appointment process will vary dependent on the role and number of applications received. However,</a:t>
            </a:r>
            <a:r>
              <a:rPr lang="en-US" sz="1600" spc="-55" dirty="0">
                <a:effectLst/>
              </a:rPr>
              <a:t> </a:t>
            </a:r>
            <a:r>
              <a:rPr lang="en-US" sz="1600" dirty="0">
                <a:effectLst/>
              </a:rPr>
              <a:t>all</a:t>
            </a:r>
            <a:r>
              <a:rPr lang="en-US" sz="1600" spc="-45" dirty="0">
                <a:effectLst/>
              </a:rPr>
              <a:t> </a:t>
            </a:r>
            <a:r>
              <a:rPr lang="en-US" sz="1600" dirty="0">
                <a:effectLst/>
              </a:rPr>
              <a:t>students</a:t>
            </a:r>
            <a:r>
              <a:rPr lang="en-US" sz="1600" spc="-55" dirty="0">
                <a:effectLst/>
              </a:rPr>
              <a:t> </a:t>
            </a:r>
            <a:r>
              <a:rPr lang="en-US" sz="1600" dirty="0">
                <a:effectLst/>
              </a:rPr>
              <a:t>who</a:t>
            </a:r>
            <a:r>
              <a:rPr lang="en-US" sz="1600" spc="-40" dirty="0">
                <a:effectLst/>
              </a:rPr>
              <a:t> </a:t>
            </a:r>
            <a:r>
              <a:rPr lang="en-US" sz="1600" dirty="0">
                <a:effectLst/>
              </a:rPr>
              <a:t>apply</a:t>
            </a:r>
            <a:r>
              <a:rPr lang="en-US" sz="1600" spc="-50" dirty="0">
                <a:effectLst/>
              </a:rPr>
              <a:t> </a:t>
            </a:r>
            <a:r>
              <a:rPr lang="en-US" sz="1600" dirty="0">
                <a:effectLst/>
              </a:rPr>
              <a:t>for</a:t>
            </a:r>
            <a:r>
              <a:rPr lang="en-US" sz="1600" spc="-45" dirty="0">
                <a:effectLst/>
              </a:rPr>
              <a:t> </a:t>
            </a:r>
            <a:r>
              <a:rPr lang="en-US" sz="1600" dirty="0">
                <a:effectLst/>
              </a:rPr>
              <a:t>a</a:t>
            </a:r>
            <a:r>
              <a:rPr lang="en-US" sz="1600" spc="-50" dirty="0">
                <a:effectLst/>
              </a:rPr>
              <a:t> </a:t>
            </a:r>
            <a:r>
              <a:rPr lang="en-US" sz="1600" dirty="0">
                <a:effectLst/>
              </a:rPr>
              <a:t>post</a:t>
            </a:r>
            <a:r>
              <a:rPr lang="en-US" sz="1600" spc="-40" dirty="0">
                <a:effectLst/>
              </a:rPr>
              <a:t> </a:t>
            </a:r>
            <a:r>
              <a:rPr lang="en-US" sz="1600" dirty="0">
                <a:effectLst/>
              </a:rPr>
              <a:t>should</a:t>
            </a:r>
            <a:r>
              <a:rPr lang="en-US" sz="1600" spc="-45" dirty="0">
                <a:effectLst/>
              </a:rPr>
              <a:t> </a:t>
            </a:r>
            <a:r>
              <a:rPr lang="en-US" sz="1600" dirty="0">
                <a:effectLst/>
              </a:rPr>
              <a:t>be</a:t>
            </a:r>
            <a:r>
              <a:rPr lang="en-US" sz="1600" spc="-40" dirty="0">
                <a:effectLst/>
              </a:rPr>
              <a:t> </a:t>
            </a:r>
            <a:r>
              <a:rPr lang="en-US" sz="1600" dirty="0">
                <a:effectLst/>
              </a:rPr>
              <a:t>prepared</a:t>
            </a:r>
            <a:r>
              <a:rPr lang="en-US" sz="1600" spc="-45" dirty="0">
                <a:effectLst/>
              </a:rPr>
              <a:t> </a:t>
            </a:r>
            <a:r>
              <a:rPr lang="en-US" sz="1600" dirty="0">
                <a:effectLst/>
              </a:rPr>
              <a:t>to:</a:t>
            </a:r>
          </a:p>
          <a:p>
            <a:pPr marR="121285" defTabSz="914400">
              <a:lnSpc>
                <a:spcPct val="90000"/>
              </a:lnSpc>
              <a:spcAft>
                <a:spcPts val="0"/>
              </a:spcAft>
            </a:pPr>
            <a:endParaRPr lang="en-US" sz="1600" dirty="0">
              <a:effectLst/>
            </a:endParaRPr>
          </a:p>
          <a:p>
            <a:pPr marL="285750" marR="121285" indent="-285750" defTabSz="914400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dirty="0"/>
              <a:t>Collect an application form from Mrs. Fagg</a:t>
            </a:r>
          </a:p>
          <a:p>
            <a:pPr marL="285750" marR="121285" indent="-285750" defTabSz="914400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spc="0" dirty="0">
                <a:effectLst/>
              </a:rPr>
              <a:t>Seek</a:t>
            </a:r>
            <a:r>
              <a:rPr lang="en-US" sz="1600" spc="20" dirty="0">
                <a:effectLst/>
              </a:rPr>
              <a:t> </a:t>
            </a:r>
            <a:r>
              <a:rPr lang="en-US" sz="1600" spc="0" dirty="0">
                <a:effectLst/>
              </a:rPr>
              <a:t>a</a:t>
            </a:r>
            <a:r>
              <a:rPr lang="en-US" sz="1600" spc="10" dirty="0">
                <a:effectLst/>
              </a:rPr>
              <a:t> </a:t>
            </a:r>
            <a:r>
              <a:rPr lang="en-US" sz="1600" spc="0" dirty="0">
                <a:effectLst/>
              </a:rPr>
              <a:t>short</a:t>
            </a:r>
            <a:r>
              <a:rPr lang="en-US" sz="1600" spc="30" dirty="0">
                <a:effectLst/>
              </a:rPr>
              <a:t> </a:t>
            </a:r>
            <a:r>
              <a:rPr lang="en-US" sz="1600" spc="0" dirty="0">
                <a:effectLst/>
              </a:rPr>
              <a:t>reference</a:t>
            </a:r>
            <a:r>
              <a:rPr lang="en-US" sz="1600" spc="30" dirty="0">
                <a:effectLst/>
              </a:rPr>
              <a:t> </a:t>
            </a:r>
            <a:r>
              <a:rPr lang="en-US" sz="1600" spc="0" dirty="0">
                <a:effectLst/>
              </a:rPr>
              <a:t>of</a:t>
            </a:r>
            <a:r>
              <a:rPr lang="en-US" sz="1600" spc="15" dirty="0">
                <a:effectLst/>
              </a:rPr>
              <a:t> </a:t>
            </a:r>
            <a:r>
              <a:rPr lang="en-US" sz="1600" spc="0" dirty="0">
                <a:effectLst/>
              </a:rPr>
              <a:t>recommendation</a:t>
            </a:r>
            <a:r>
              <a:rPr lang="en-US" sz="1600" spc="25" dirty="0">
                <a:effectLst/>
              </a:rPr>
              <a:t> </a:t>
            </a:r>
            <a:r>
              <a:rPr lang="en-US" sz="1600" spc="0" dirty="0">
                <a:effectLst/>
              </a:rPr>
              <a:t>from</a:t>
            </a:r>
            <a:r>
              <a:rPr lang="en-US" sz="1600" spc="20" dirty="0">
                <a:effectLst/>
              </a:rPr>
              <a:t> </a:t>
            </a:r>
            <a:r>
              <a:rPr lang="en-US" sz="1600" spc="0" dirty="0">
                <a:effectLst/>
              </a:rPr>
              <a:t>a</a:t>
            </a:r>
            <a:r>
              <a:rPr lang="en-US" sz="1600" spc="5" dirty="0">
                <a:effectLst/>
              </a:rPr>
              <a:t> </a:t>
            </a:r>
            <a:r>
              <a:rPr lang="en-US" sz="1600" spc="0" dirty="0">
                <a:effectLst/>
              </a:rPr>
              <a:t>Staff</a:t>
            </a:r>
            <a:r>
              <a:rPr lang="en-US" sz="1600" spc="15" dirty="0">
                <a:effectLst/>
              </a:rPr>
              <a:t> </a:t>
            </a:r>
            <a:r>
              <a:rPr lang="en-US" sz="1600" spc="0" dirty="0">
                <a:effectLst/>
              </a:rPr>
              <a:t>member</a:t>
            </a:r>
            <a:r>
              <a:rPr lang="en-US" sz="1600" spc="20" dirty="0">
                <a:effectLst/>
              </a:rPr>
              <a:t> </a:t>
            </a:r>
            <a:r>
              <a:rPr lang="en-US" sz="1600" spc="0" dirty="0">
                <a:effectLst/>
              </a:rPr>
              <a:t>at</a:t>
            </a:r>
            <a:r>
              <a:rPr lang="en-US" sz="1600" spc="15" dirty="0">
                <a:effectLst/>
              </a:rPr>
              <a:t> </a:t>
            </a:r>
            <a:r>
              <a:rPr lang="en-US" sz="1600" spc="0" dirty="0">
                <a:effectLst/>
              </a:rPr>
              <a:t>ACE Tiverton School</a:t>
            </a:r>
            <a:r>
              <a:rPr lang="en-US" sz="1600" spc="-10" dirty="0">
                <a:effectLst/>
              </a:rPr>
              <a:t>.</a:t>
            </a:r>
            <a:endParaRPr lang="en-US" sz="1600" dirty="0"/>
          </a:p>
          <a:p>
            <a:pPr marL="285750" marR="121285" indent="-285750" defTabSz="914400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spc="0" dirty="0">
                <a:effectLst/>
              </a:rPr>
              <a:t>Speak</a:t>
            </a:r>
            <a:r>
              <a:rPr lang="en-US" sz="1600" spc="10" dirty="0">
                <a:effectLst/>
              </a:rPr>
              <a:t> </a:t>
            </a:r>
            <a:r>
              <a:rPr lang="en-US" sz="1600" spc="0" dirty="0">
                <a:effectLst/>
              </a:rPr>
              <a:t>in</a:t>
            </a:r>
            <a:r>
              <a:rPr lang="en-US" sz="1600" spc="10" dirty="0">
                <a:effectLst/>
              </a:rPr>
              <a:t> </a:t>
            </a:r>
            <a:r>
              <a:rPr lang="en-US" sz="1600" spc="0" dirty="0">
                <a:effectLst/>
              </a:rPr>
              <a:t>front of</a:t>
            </a:r>
            <a:r>
              <a:rPr lang="en-US" sz="1600" spc="10" dirty="0">
                <a:effectLst/>
              </a:rPr>
              <a:t> </a:t>
            </a:r>
            <a:r>
              <a:rPr lang="en-US" sz="1600" spc="0" dirty="0">
                <a:effectLst/>
              </a:rPr>
              <a:t>peers</a:t>
            </a:r>
            <a:r>
              <a:rPr lang="en-US" sz="1600" spc="10" dirty="0">
                <a:effectLst/>
              </a:rPr>
              <a:t> </a:t>
            </a:r>
            <a:r>
              <a:rPr lang="en-US" sz="1600" spc="0" dirty="0">
                <a:effectLst/>
              </a:rPr>
              <a:t>to</a:t>
            </a:r>
            <a:r>
              <a:rPr lang="en-US" sz="1600" spc="15" dirty="0">
                <a:effectLst/>
              </a:rPr>
              <a:t> </a:t>
            </a:r>
            <a:r>
              <a:rPr lang="en-US" sz="1600" spc="0" dirty="0">
                <a:effectLst/>
              </a:rPr>
              <a:t>share</a:t>
            </a:r>
            <a:r>
              <a:rPr lang="en-US" sz="1600" spc="20" dirty="0">
                <a:effectLst/>
              </a:rPr>
              <a:t> </a:t>
            </a:r>
            <a:r>
              <a:rPr lang="en-US" sz="1600" spc="0" dirty="0">
                <a:effectLst/>
              </a:rPr>
              <a:t>views</a:t>
            </a:r>
            <a:r>
              <a:rPr lang="en-US" sz="1600" spc="10" dirty="0">
                <a:effectLst/>
              </a:rPr>
              <a:t> </a:t>
            </a:r>
            <a:r>
              <a:rPr lang="en-US" sz="1600" spc="0" dirty="0">
                <a:effectLst/>
              </a:rPr>
              <a:t>and</a:t>
            </a:r>
            <a:r>
              <a:rPr lang="en-US" sz="1600" spc="-5" dirty="0">
                <a:effectLst/>
              </a:rPr>
              <a:t> </a:t>
            </a:r>
            <a:r>
              <a:rPr lang="en-US" sz="1600" spc="0" dirty="0">
                <a:effectLst/>
              </a:rPr>
              <a:t>gain</a:t>
            </a:r>
            <a:r>
              <a:rPr lang="en-US" sz="1600" spc="10" dirty="0">
                <a:effectLst/>
              </a:rPr>
              <a:t> </a:t>
            </a:r>
            <a:r>
              <a:rPr lang="en-US" sz="1600" spc="-10" dirty="0">
                <a:effectLst/>
              </a:rPr>
              <a:t>support.</a:t>
            </a:r>
            <a:endParaRPr lang="en-US" sz="1600" dirty="0"/>
          </a:p>
          <a:p>
            <a:pPr marL="285750" marR="121285" indent="-285750" defTabSz="914400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spc="0" dirty="0">
                <a:effectLst/>
              </a:rPr>
              <a:t>Be</a:t>
            </a:r>
            <a:r>
              <a:rPr lang="en-US" sz="1600" spc="15" dirty="0">
                <a:effectLst/>
              </a:rPr>
              <a:t> </a:t>
            </a:r>
            <a:r>
              <a:rPr lang="en-US" sz="1600" spc="0" dirty="0">
                <a:effectLst/>
              </a:rPr>
              <a:t>interviewed by</a:t>
            </a:r>
            <a:r>
              <a:rPr lang="en-US" sz="1600" spc="10" dirty="0">
                <a:effectLst/>
              </a:rPr>
              <a:t> </a:t>
            </a:r>
            <a:r>
              <a:rPr lang="en-US" sz="1600" spc="0" dirty="0">
                <a:effectLst/>
              </a:rPr>
              <a:t>Senior</a:t>
            </a:r>
            <a:r>
              <a:rPr lang="en-US" sz="1600" spc="10" dirty="0">
                <a:effectLst/>
              </a:rPr>
              <a:t> </a:t>
            </a:r>
            <a:r>
              <a:rPr lang="en-US" sz="1600" spc="-20" dirty="0">
                <a:effectLst/>
              </a:rPr>
              <a:t>Staff</a:t>
            </a:r>
            <a:endParaRPr lang="en-US" sz="1600" dirty="0"/>
          </a:p>
          <a:p>
            <a:pPr marL="285750" marR="121285" indent="-285750" defTabSz="914400">
              <a:lnSpc>
                <a:spcPct val="9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1600" spc="0" dirty="0">
                <a:effectLst/>
              </a:rPr>
              <a:t>Be</a:t>
            </a:r>
            <a:r>
              <a:rPr lang="en-US" sz="1600" spc="10" dirty="0">
                <a:effectLst/>
              </a:rPr>
              <a:t> </a:t>
            </a:r>
            <a:r>
              <a:rPr lang="en-US" sz="1600" spc="0" dirty="0">
                <a:effectLst/>
              </a:rPr>
              <a:t>part</a:t>
            </a:r>
            <a:r>
              <a:rPr lang="en-US" sz="1600" spc="-5" dirty="0">
                <a:effectLst/>
              </a:rPr>
              <a:t> </a:t>
            </a:r>
            <a:r>
              <a:rPr lang="en-US" sz="1600" spc="0" dirty="0">
                <a:effectLst/>
              </a:rPr>
              <a:t>of</a:t>
            </a:r>
            <a:r>
              <a:rPr lang="en-US" sz="1600" spc="5" dirty="0">
                <a:effectLst/>
              </a:rPr>
              <a:t> </a:t>
            </a:r>
            <a:r>
              <a:rPr lang="en-US" sz="1600" spc="0" dirty="0">
                <a:effectLst/>
              </a:rPr>
              <a:t>a group </a:t>
            </a:r>
            <a:r>
              <a:rPr lang="en-US" sz="1600" spc="-10" dirty="0">
                <a:effectLst/>
              </a:rPr>
              <a:t>interview</a:t>
            </a:r>
            <a:endParaRPr lang="en-US" sz="1600" spc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7289674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2" name="Rectangle 31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533C2B-217A-7CF0-C569-23E9A7BE91F2}"/>
              </a:ext>
            </a:extLst>
          </p:cNvPr>
          <p:cNvSpPr txBox="1"/>
          <p:nvPr/>
        </p:nvSpPr>
        <p:spPr>
          <a:xfrm>
            <a:off x="325755" y="377349"/>
            <a:ext cx="4243589" cy="332066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indent="-228600" defTabSz="9144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1200" spc="0" dirty="0">
              <a:effectLst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5810D46-D32D-915E-5F95-659F94BF79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604" r="7385" b="-1"/>
          <a:stretch/>
        </p:blipFill>
        <p:spPr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2DFC35E-654D-771B-6AA9-80871AFF1205}"/>
              </a:ext>
            </a:extLst>
          </p:cNvPr>
          <p:cNvSpPr txBox="1"/>
          <p:nvPr/>
        </p:nvSpPr>
        <p:spPr>
          <a:xfrm>
            <a:off x="325755" y="769684"/>
            <a:ext cx="5267177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/>
              <a:t>Can you be a leader?</a:t>
            </a:r>
            <a:endParaRPr lang="en-GB" sz="4400" b="1" dirty="0"/>
          </a:p>
        </p:txBody>
      </p:sp>
    </p:spTree>
    <p:extLst>
      <p:ext uri="{BB962C8B-B14F-4D97-AF65-F5344CB8AC3E}">
        <p14:creationId xmlns:p14="http://schemas.microsoft.com/office/powerpoint/2010/main" val="148859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">
      <a:dk1>
        <a:sysClr val="windowText" lastClr="000000"/>
      </a:dk1>
      <a:lt1>
        <a:sysClr val="window" lastClr="FFFFFF"/>
      </a:lt1>
      <a:dk2>
        <a:srgbClr val="9AE8E6"/>
      </a:dk2>
      <a:lt2>
        <a:srgbClr val="FFFFFF"/>
      </a:lt2>
      <a:accent1>
        <a:srgbClr val="009999"/>
      </a:accent1>
      <a:accent2>
        <a:srgbClr val="009999"/>
      </a:accent2>
      <a:accent3>
        <a:srgbClr val="A5A5A5"/>
      </a:accent3>
      <a:accent4>
        <a:srgbClr val="008080"/>
      </a:accent4>
      <a:accent5>
        <a:srgbClr val="5B9BD5"/>
      </a:accent5>
      <a:accent6>
        <a:srgbClr val="008080"/>
      </a:accent6>
      <a:hlink>
        <a:srgbClr val="0563C1"/>
      </a:hlink>
      <a:folHlink>
        <a:srgbClr val="00CCFF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75CB05D09B5964E9FE6FEE28D0A71DB" ma:contentTypeVersion="13" ma:contentTypeDescription="Create a new document." ma:contentTypeScope="" ma:versionID="e87075a9741c4a01fcbd05031683ab96">
  <xsd:schema xmlns:xsd="http://www.w3.org/2001/XMLSchema" xmlns:xs="http://www.w3.org/2001/XMLSchema" xmlns:p="http://schemas.microsoft.com/office/2006/metadata/properties" xmlns:ns2="5787f91e-5d4a-4a4a-b47f-69ee232f181d" xmlns:ns3="24ff0cbf-0f11-4244-8a93-daf7dfa7a82a" targetNamespace="http://schemas.microsoft.com/office/2006/metadata/properties" ma:root="true" ma:fieldsID="cd90c6f4314da7b58391982d019dfdb8" ns2:_="" ns3:_="">
    <xsd:import namespace="5787f91e-5d4a-4a4a-b47f-69ee232f181d"/>
    <xsd:import namespace="24ff0cbf-0f11-4244-8a93-daf7dfa7a82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87f91e-5d4a-4a4a-b47f-69ee232f181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4ff0cbf-0f11-4244-8a93-daf7dfa7a82a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2792748-DD19-4F87-B099-5B436DA95DA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7ACF664-ED4D-4481-B17B-20B32459CFFB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24ff0cbf-0f11-4244-8a93-daf7dfa7a82a"/>
    <ds:schemaRef ds:uri="5787f91e-5d4a-4a4a-b47f-69ee232f181d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6009C16F-7A72-4317-B5E3-0497C7BE581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787f91e-5d4a-4a4a-b47f-69ee232f181d"/>
    <ds:schemaRef ds:uri="24ff0cbf-0f11-4244-8a93-daf7dfa7a82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92</TotalTime>
  <Words>485</Words>
  <Application>Microsoft Office PowerPoint</Application>
  <PresentationFormat>Widescreen</PresentationFormat>
  <Paragraphs>52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ACE Tiverton Student Leadership     </vt:lpstr>
      <vt:lpstr>Do you have something special to offer?    Do you believe that you can make an active, positive and valuable contribution to your School Community?</vt:lpstr>
      <vt:lpstr>Student Leadership Roles:</vt:lpstr>
      <vt:lpstr>Student Leadership - Responsibilities</vt:lpstr>
      <vt:lpstr>ACE Tiverton Senior Student</vt:lpstr>
      <vt:lpstr>ACE Tiverton Deputy Senior Student</vt:lpstr>
      <vt:lpstr>ACE Tiverton Student Leadership Roles: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Back!</dc:title>
  <dc:creator>Hannah Smart</dc:creator>
  <cp:lastModifiedBy>Stacy Fagg</cp:lastModifiedBy>
  <cp:revision>5</cp:revision>
  <dcterms:created xsi:type="dcterms:W3CDTF">2020-12-31T08:13:11Z</dcterms:created>
  <dcterms:modified xsi:type="dcterms:W3CDTF">2023-10-01T11:19:06Z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0x010100775CB05D09B5964E9FE6FEE28D0A71DB</vt:lpwstr>
  </property>
  <property fmtid="{D5CDD505-2E9C-101B-9397-08002B2CF9AE}" pid="3" name="MSIP_Label_9e4da867-5252-4bd3-9b0f-9d4dd1d5e926_Enabled">
    <vt:lpwstr>true</vt:lpwstr>
  </property>
  <property fmtid="{D5CDD505-2E9C-101B-9397-08002B2CF9AE}" pid="4" name="MSIP_Label_9e4da867-5252-4bd3-9b0f-9d4dd1d5e926_SetDate">
    <vt:lpwstr>2023-08-29T15:36:27Z</vt:lpwstr>
  </property>
  <property fmtid="{D5CDD505-2E9C-101B-9397-08002B2CF9AE}" pid="5" name="MSIP_Label_9e4da867-5252-4bd3-9b0f-9d4dd1d5e926_Method">
    <vt:lpwstr>Standard</vt:lpwstr>
  </property>
  <property fmtid="{D5CDD505-2E9C-101B-9397-08002B2CF9AE}" pid="6" name="MSIP_Label_9e4da867-5252-4bd3-9b0f-9d4dd1d5e926_Name">
    <vt:lpwstr>9e4da867-5252-4bd3-9b0f-9d4dd1d5e926</vt:lpwstr>
  </property>
  <property fmtid="{D5CDD505-2E9C-101B-9397-08002B2CF9AE}" pid="7" name="MSIP_Label_9e4da867-5252-4bd3-9b0f-9d4dd1d5e926_SiteId">
    <vt:lpwstr>9c113a9f-0a1f-40d6-99d0-7c1e42ba1b60</vt:lpwstr>
  </property>
  <property fmtid="{D5CDD505-2E9C-101B-9397-08002B2CF9AE}" pid="8" name="MSIP_Label_9e4da867-5252-4bd3-9b0f-9d4dd1d5e926_ActionId">
    <vt:lpwstr>28242dae-7f21-4730-aebe-99cd4be55180</vt:lpwstr>
  </property>
  <property fmtid="{D5CDD505-2E9C-101B-9397-08002B2CF9AE}" pid="9" name="MSIP_Label_9e4da867-5252-4bd3-9b0f-9d4dd1d5e926_ContentBits">
    <vt:lpwstr>0</vt:lpwstr>
  </property>
</Properties>
</file>